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8288000" cy="10287000"/>
  <p:notesSz cx="6858000" cy="9144000"/>
  <p:embeddedFontLst>
    <p:embeddedFont>
      <p:font typeface="Open Sauce Bold" charset="1" panose="00000800000000000000"/>
      <p:regular r:id="rId47"/>
    </p:embeddedFont>
    <p:embeddedFont>
      <p:font typeface="Open Sauce Heavy" charset="1" panose="00000A00000000000000"/>
      <p:regular r:id="rId48"/>
    </p:embeddedFont>
    <p:embeddedFont>
      <p:font typeface="Open Sauce" charset="1" panose="000005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2.png" Type="http://schemas.openxmlformats.org/officeDocument/2006/relationships/image"/><Relationship Id="rId13" Target="../media/image53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54.jpe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image11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image11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54.jpeg" Type="http://schemas.openxmlformats.org/officeDocument/2006/relationships/image"/><Relationship Id="rId4" Target="../media/image55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image11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image6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7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forms.gle/wpYYpVzqvB9j9jLu9" TargetMode="External" Type="http://schemas.openxmlformats.org/officeDocument/2006/relationships/hyperlink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7435" y="3489495"/>
            <a:ext cx="78988" cy="3562352"/>
            <a:chOff x="0" y="0"/>
            <a:chExt cx="20803" cy="9382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03" cy="938233"/>
            </a:xfrm>
            <a:custGeom>
              <a:avLst/>
              <a:gdLst/>
              <a:ahLst/>
              <a:cxnLst/>
              <a:rect r="r" b="b" t="t" l="l"/>
              <a:pathLst>
                <a:path h="938233" w="2080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87521" y="3346620"/>
            <a:ext cx="7214594" cy="128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spc="-15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DPBO 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7521" y="4687927"/>
            <a:ext cx="8293728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-100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Inheritance: Single and Multilevel Inheritance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21" y="6550297"/>
            <a:ext cx="6832368" cy="4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Tattha Maharany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1028700"/>
            <a:ext cx="2010759" cy="884734"/>
          </a:xfrm>
          <a:custGeom>
            <a:avLst/>
            <a:gdLst/>
            <a:ahLst/>
            <a:cxnLst/>
            <a:rect r="r" b="b" t="t" l="l"/>
            <a:pathLst>
              <a:path h="884734" w="2010759">
                <a:moveTo>
                  <a:pt x="0" y="0"/>
                </a:moveTo>
                <a:lnTo>
                  <a:pt x="2010759" y="0"/>
                </a:lnTo>
                <a:lnTo>
                  <a:pt x="2010759" y="884734"/>
                </a:lnTo>
                <a:lnTo>
                  <a:pt x="0" y="884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01563" y="2355924"/>
            <a:ext cx="9904896" cy="4606002"/>
          </a:xfrm>
          <a:custGeom>
            <a:avLst/>
            <a:gdLst/>
            <a:ahLst/>
            <a:cxnLst/>
            <a:rect r="r" b="b" t="t" l="l"/>
            <a:pathLst>
              <a:path h="4606002" w="9904896">
                <a:moveTo>
                  <a:pt x="0" y="0"/>
                </a:moveTo>
                <a:lnTo>
                  <a:pt x="9904897" y="0"/>
                </a:lnTo>
                <a:lnTo>
                  <a:pt x="9904897" y="4606002"/>
                </a:lnTo>
                <a:lnTo>
                  <a:pt x="0" y="460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7343" b="-6613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63416" y="2346021"/>
            <a:ext cx="6783968" cy="7899817"/>
          </a:xfrm>
          <a:custGeom>
            <a:avLst/>
            <a:gdLst/>
            <a:ahLst/>
            <a:cxnLst/>
            <a:rect r="r" b="b" t="t" l="l"/>
            <a:pathLst>
              <a:path h="7899817" w="6783968">
                <a:moveTo>
                  <a:pt x="0" y="0"/>
                </a:moveTo>
                <a:lnTo>
                  <a:pt x="6783968" y="0"/>
                </a:lnTo>
                <a:lnTo>
                  <a:pt x="6783968" y="7899817"/>
                </a:lnTo>
                <a:lnTo>
                  <a:pt x="0" y="7899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1563" y="659225"/>
            <a:ext cx="1556504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Pada PHP menggunakan actions interaktif pada web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26760" y="1604954"/>
            <a:ext cx="37593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perbedaan pada GUI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24092" y="3750027"/>
            <a:ext cx="27199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Tidak interaktif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39317" y="3978627"/>
            <a:ext cx="16364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Interaktif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49343" y="5548508"/>
            <a:ext cx="446305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*Tidak ada action button*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86159" y="6229254"/>
            <a:ext cx="43624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*Terdapat action button*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01563" y="2347904"/>
            <a:ext cx="10033484" cy="5530958"/>
          </a:xfrm>
          <a:custGeom>
            <a:avLst/>
            <a:gdLst/>
            <a:ahLst/>
            <a:cxnLst/>
            <a:rect r="r" b="b" t="t" l="l"/>
            <a:pathLst>
              <a:path h="5530958" w="10033484">
                <a:moveTo>
                  <a:pt x="0" y="0"/>
                </a:moveTo>
                <a:lnTo>
                  <a:pt x="10033484" y="0"/>
                </a:lnTo>
                <a:lnTo>
                  <a:pt x="10033484" y="5530958"/>
                </a:lnTo>
                <a:lnTo>
                  <a:pt x="0" y="5530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39822" y="2326555"/>
            <a:ext cx="7211223" cy="4905514"/>
          </a:xfrm>
          <a:custGeom>
            <a:avLst/>
            <a:gdLst/>
            <a:ahLst/>
            <a:cxnLst/>
            <a:rect r="r" b="b" t="t" l="l"/>
            <a:pathLst>
              <a:path h="4905514" w="7211223">
                <a:moveTo>
                  <a:pt x="0" y="0"/>
                </a:moveTo>
                <a:lnTo>
                  <a:pt x="7211223" y="0"/>
                </a:lnTo>
                <a:lnTo>
                  <a:pt x="7211223" y="4905514"/>
                </a:lnTo>
                <a:lnTo>
                  <a:pt x="0" y="4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1563" y="659225"/>
            <a:ext cx="1556504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Pada PHP menggunakan actions interaktif pada web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26760" y="1604954"/>
            <a:ext cx="40165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perbedaan pada kode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22885" y="6173836"/>
            <a:ext cx="16364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Interaktif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72445" y="3750027"/>
            <a:ext cx="586363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*Data disimpan pada server PHP*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72576" y="5046708"/>
            <a:ext cx="27199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Tidak interaktif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01043" y="2525135"/>
            <a:ext cx="48852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*CRUD secara HARDCODE*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04259" y="2544185"/>
            <a:ext cx="273090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*memerlukan method seperti GET/POST*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39822" y="7303592"/>
            <a:ext cx="4725591" cy="167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1908" spc="-3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*kekurangan interaktif walaupun </a:t>
            </a:r>
            <a:r>
              <a:rPr lang="en-US" sz="1908" spc="-38" b="true">
                <a:solidFill>
                  <a:srgbClr val="00BF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BAGUS</a:t>
            </a:r>
            <a:r>
              <a:rPr lang="en-US" sz="1908" spc="-3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</a:t>
            </a:r>
          </a:p>
          <a:p>
            <a:pPr algn="l" marL="412074" indent="-206037" lvl="1">
              <a:lnSpc>
                <a:spcPts val="2672"/>
              </a:lnSpc>
              <a:buFont typeface="Arial"/>
              <a:buChar char="•"/>
            </a:pPr>
            <a:r>
              <a:rPr lang="en-US" b="true" sz="1908" spc="-3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mungkin perlu DOM manipulation</a:t>
            </a:r>
          </a:p>
          <a:p>
            <a:pPr algn="l" marL="412074" indent="-206037" lvl="1">
              <a:lnSpc>
                <a:spcPts val="2672"/>
              </a:lnSpc>
              <a:buFont typeface="Arial"/>
              <a:buChar char="•"/>
            </a:pPr>
            <a:r>
              <a:rPr lang="en-US" b="true" sz="1908" spc="-3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kode kompleks untuk pemula</a:t>
            </a:r>
          </a:p>
          <a:p>
            <a:pPr algn="l" marL="412074" indent="-206037" lvl="1">
              <a:lnSpc>
                <a:spcPts val="2672"/>
              </a:lnSpc>
              <a:buFont typeface="Arial"/>
              <a:buChar char="•"/>
            </a:pPr>
            <a:r>
              <a:rPr lang="en-US" b="true" sz="1908" spc="-3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needs banyak file per method CRUD</a:t>
            </a:r>
          </a:p>
          <a:p>
            <a:pPr algn="l" marL="412074" indent="-206037" lvl="1">
              <a:lnSpc>
                <a:spcPts val="267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08" spc="-3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needs integrasi banyak file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39822" y="9151911"/>
            <a:ext cx="5782965" cy="31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b="true" sz="1908" spc="-3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*kelebihan: dari segi User saat melihat UI </a:t>
            </a:r>
            <a:r>
              <a:rPr lang="en-US" b="true" sz="1908" spc="-38">
                <a:solidFill>
                  <a:srgbClr val="00BF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satisfied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87029" y="2685480"/>
            <a:ext cx="6350644" cy="3783631"/>
          </a:xfrm>
          <a:custGeom>
            <a:avLst/>
            <a:gdLst/>
            <a:ahLst/>
            <a:cxnLst/>
            <a:rect r="r" b="b" t="t" l="l"/>
            <a:pathLst>
              <a:path h="3783631" w="6350644">
                <a:moveTo>
                  <a:pt x="0" y="0"/>
                </a:moveTo>
                <a:lnTo>
                  <a:pt x="6350645" y="0"/>
                </a:lnTo>
                <a:lnTo>
                  <a:pt x="6350645" y="3783631"/>
                </a:lnTo>
                <a:lnTo>
                  <a:pt x="0" y="3783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13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60212" y="3074908"/>
            <a:ext cx="5989911" cy="3004775"/>
          </a:xfrm>
          <a:custGeom>
            <a:avLst/>
            <a:gdLst/>
            <a:ahLst/>
            <a:cxnLst/>
            <a:rect r="r" b="b" t="t" l="l"/>
            <a:pathLst>
              <a:path h="3004775" w="5989911">
                <a:moveTo>
                  <a:pt x="0" y="0"/>
                </a:moveTo>
                <a:lnTo>
                  <a:pt x="5989912" y="0"/>
                </a:lnTo>
                <a:lnTo>
                  <a:pt x="5989912" y="3004775"/>
                </a:lnTo>
                <a:lnTo>
                  <a:pt x="0" y="3004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60212" y="6240511"/>
            <a:ext cx="5989911" cy="2307398"/>
          </a:xfrm>
          <a:custGeom>
            <a:avLst/>
            <a:gdLst/>
            <a:ahLst/>
            <a:cxnLst/>
            <a:rect r="r" b="b" t="t" l="l"/>
            <a:pathLst>
              <a:path h="2307398" w="5989911">
                <a:moveTo>
                  <a:pt x="0" y="0"/>
                </a:moveTo>
                <a:lnTo>
                  <a:pt x="5989912" y="0"/>
                </a:lnTo>
                <a:lnTo>
                  <a:pt x="5989912" y="2307398"/>
                </a:lnTo>
                <a:lnTo>
                  <a:pt x="0" y="2307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7029" y="7075637"/>
            <a:ext cx="5798706" cy="3110215"/>
          </a:xfrm>
          <a:custGeom>
            <a:avLst/>
            <a:gdLst/>
            <a:ahLst/>
            <a:cxnLst/>
            <a:rect r="r" b="b" t="t" l="l"/>
            <a:pathLst>
              <a:path h="3110215" w="5798706">
                <a:moveTo>
                  <a:pt x="0" y="0"/>
                </a:moveTo>
                <a:lnTo>
                  <a:pt x="5798706" y="0"/>
                </a:lnTo>
                <a:lnTo>
                  <a:pt x="5798706" y="3110215"/>
                </a:lnTo>
                <a:lnTo>
                  <a:pt x="0" y="3110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1563" y="659225"/>
            <a:ext cx="8321576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4. Struktur repository GitHUB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7029" y="1774684"/>
            <a:ext cx="494734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Benar: README.md hanya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60212" y="1774684"/>
            <a:ext cx="849908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Tidak masalah tapi </a:t>
            </a:r>
            <a:r>
              <a:rPr lang="en-US" b="true" sz="3000" spc="-60">
                <a:solidFill>
                  <a:srgbClr val="E7191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salah</a:t>
            </a:r>
            <a:r>
              <a:rPr lang="en-US" b="true" sz="3000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README.md ada pada setiap folder bahasa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7029" y="6596258"/>
            <a:ext cx="60385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Requirements struktur folder pada soal: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801378" y="-610072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885579" y="959013"/>
            <a:ext cx="9943505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Kesimpulan Evaluasi dan Klarifikasi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885579" y="2071822"/>
            <a:ext cx="6819205" cy="1447060"/>
            <a:chOff x="0" y="0"/>
            <a:chExt cx="9092273" cy="1929414"/>
          </a:xfrm>
        </p:grpSpPr>
        <p:sp>
          <p:nvSpPr>
            <p:cNvPr name="AutoShape 6" id="6"/>
            <p:cNvSpPr/>
            <p:nvPr/>
          </p:nvSpPr>
          <p:spPr>
            <a:xfrm>
              <a:off x="0" y="964707"/>
              <a:ext cx="980194" cy="0"/>
            </a:xfrm>
            <a:prstGeom prst="line">
              <a:avLst/>
            </a:prstGeom>
            <a:ln cap="rnd" w="31193">
              <a:solidFill>
                <a:srgbClr val="035D61"/>
              </a:solidFill>
              <a:prstDash val="sysDot"/>
              <a:headEnd type="none" len="sm" w="sm"/>
              <a:tailEnd type="oval" len="lg" w="lg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1229740" y="-38100"/>
              <a:ext cx="7862534" cy="506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51"/>
                </a:lnSpc>
                <a:spcBef>
                  <a:spcPct val="0"/>
                </a:spcBef>
              </a:pPr>
              <a:r>
                <a:rPr lang="en-US" b="true" sz="2322" spc="-46">
                  <a:solidFill>
                    <a:srgbClr val="10686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Kenapa hanya menggunakan 1 class saja?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29740" y="430092"/>
              <a:ext cx="7214861" cy="1499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9981" indent="-164991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Bukan requirement soal</a:t>
              </a:r>
            </a:p>
            <a:p>
              <a:pPr algn="l" marL="329981" indent="-164991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Belum diajarkan</a:t>
              </a:r>
            </a:p>
            <a:p>
              <a:pPr algn="l" marL="329981" indent="-164991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Tidak terlalu dibutuhkan implementasinya</a:t>
              </a:r>
            </a:p>
            <a:p>
              <a:pPr algn="l" marL="329981" indent="-164991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Basic attributes class simple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85579" y="3681043"/>
            <a:ext cx="7604157" cy="1992668"/>
            <a:chOff x="0" y="0"/>
            <a:chExt cx="10138876" cy="2656890"/>
          </a:xfrm>
        </p:grpSpPr>
        <p:sp>
          <p:nvSpPr>
            <p:cNvPr name="AutoShape 10" id="10"/>
            <p:cNvSpPr/>
            <p:nvPr/>
          </p:nvSpPr>
          <p:spPr>
            <a:xfrm flipV="true">
              <a:off x="57" y="1326776"/>
              <a:ext cx="906212" cy="3338"/>
            </a:xfrm>
            <a:prstGeom prst="line">
              <a:avLst/>
            </a:prstGeom>
            <a:ln cap="rnd" w="31193">
              <a:solidFill>
                <a:srgbClr val="035D61"/>
              </a:solidFill>
              <a:prstDash val="sysDot"/>
              <a:headEnd type="none" len="sm" w="sm"/>
              <a:tailEnd type="oval" len="lg" w="lg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1229797" y="-38100"/>
              <a:ext cx="8514531" cy="506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51"/>
                </a:lnSpc>
                <a:spcBef>
                  <a:spcPct val="0"/>
                </a:spcBef>
              </a:pPr>
              <a:r>
                <a:rPr lang="en-US" b="true" sz="2322" spc="-46">
                  <a:solidFill>
                    <a:srgbClr val="10686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Kenapa tidak boleh menggunakan Database?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29797" y="430092"/>
              <a:ext cx="8909079" cy="2226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9981" indent="-164990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Needs perubahan data pada Database</a:t>
              </a:r>
            </a:p>
            <a:p>
              <a:pPr algn="l" marL="329981" indent="-164990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Needs Database design</a:t>
              </a:r>
            </a:p>
            <a:p>
              <a:pPr algn="l" marL="329981" indent="-164990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Basic structure Database harus sama semua</a:t>
              </a:r>
            </a:p>
            <a:p>
              <a:pPr algn="l" marL="329981" indent="-164990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Needs SQL file</a:t>
              </a:r>
            </a:p>
            <a:p>
              <a:pPr algn="l" marL="329981" indent="-164990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Kompleksitas tinggi (in Tattha’s opinion as a not PHP enthu)</a:t>
              </a:r>
            </a:p>
            <a:p>
              <a:pPr algn="l" marL="329981" indent="-164990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Belum diajarkan dan pas praktikum sudah dibilang jangan digunakan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85579" y="5835872"/>
            <a:ext cx="9749369" cy="576205"/>
            <a:chOff x="0" y="0"/>
            <a:chExt cx="12999159" cy="768273"/>
          </a:xfrm>
        </p:grpSpPr>
        <p:sp>
          <p:nvSpPr>
            <p:cNvPr name="AutoShape 14" id="14"/>
            <p:cNvSpPr/>
            <p:nvPr/>
          </p:nvSpPr>
          <p:spPr>
            <a:xfrm flipV="true">
              <a:off x="57" y="382468"/>
              <a:ext cx="906212" cy="3338"/>
            </a:xfrm>
            <a:prstGeom prst="line">
              <a:avLst/>
            </a:prstGeom>
            <a:ln cap="rnd" w="31193">
              <a:solidFill>
                <a:srgbClr val="035D61"/>
              </a:solidFill>
              <a:prstDash val="sysDot"/>
              <a:headEnd type="none" len="sm" w="sm"/>
              <a:tailEnd type="oval" len="lg" w="lg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229797" y="-38100"/>
              <a:ext cx="9833388" cy="506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51"/>
                </a:lnSpc>
                <a:spcBef>
                  <a:spcPct val="0"/>
                </a:spcBef>
              </a:pPr>
              <a:r>
                <a:rPr lang="en-US" b="true" sz="2322" spc="-46">
                  <a:solidFill>
                    <a:srgbClr val="10686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Pada PHP menggunakan actions interaktif pada web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38171" y="430092"/>
              <a:ext cx="11860988" cy="33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2"/>
                </a:lnSpc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Boleh, dengan catatan akan menjadi lebih kompleks walaupun bagus. Tapi gapapa banget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85579" y="6574238"/>
            <a:ext cx="9749326" cy="1721662"/>
            <a:chOff x="0" y="0"/>
            <a:chExt cx="12999102" cy="2295550"/>
          </a:xfrm>
        </p:grpSpPr>
        <p:sp>
          <p:nvSpPr>
            <p:cNvPr name="AutoShape 18" id="18"/>
            <p:cNvSpPr/>
            <p:nvPr/>
          </p:nvSpPr>
          <p:spPr>
            <a:xfrm flipV="true">
              <a:off x="57" y="1155396"/>
              <a:ext cx="906212" cy="3338"/>
            </a:xfrm>
            <a:prstGeom prst="line">
              <a:avLst/>
            </a:prstGeom>
            <a:ln cap="rnd" w="31193">
              <a:solidFill>
                <a:srgbClr val="035D61"/>
              </a:solidFill>
              <a:prstDash val="sysDot"/>
              <a:headEnd type="none" len="sm" w="sm"/>
              <a:tailEnd type="oval" len="lg" w="lg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229797" y="-38100"/>
              <a:ext cx="5059233" cy="506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51"/>
                </a:lnSpc>
                <a:spcBef>
                  <a:spcPct val="0"/>
                </a:spcBef>
              </a:pPr>
              <a:r>
                <a:rPr lang="en-US" b="true" sz="2322" spc="-46">
                  <a:solidFill>
                    <a:srgbClr val="10686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Struktur repository GitHUB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38171" y="430092"/>
              <a:ext cx="11860930" cy="1865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29982" indent="-164991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README.md cukup diberlakukan </a:t>
              </a:r>
              <a:r>
                <a:rPr lang="en-US" b="true" sz="1528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satu untuk semua</a:t>
              </a: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tidak usah membuat 1 README untuk 1 bahasa</a:t>
              </a:r>
            </a:p>
            <a:p>
              <a:pPr algn="just" marL="329982" indent="-164991" lvl="1">
                <a:lnSpc>
                  <a:spcPts val="2292"/>
                </a:lnSpc>
                <a:buFont typeface="Arial"/>
                <a:buChar char="•"/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Pada README </a:t>
              </a:r>
              <a:r>
                <a:rPr lang="en-US" b="true" sz="1528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(tergantung spesifikasi soal) </a:t>
              </a: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nantinya akan berisi: janji, penjelasan atribut, penjelasan methods, diagram class (merepsentasikan hubungan antar class secara visual), design database (merepresentasikan hubungan antar tabel), dan alur teknis kode program.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85579" y="8471760"/>
            <a:ext cx="9749369" cy="1435912"/>
            <a:chOff x="0" y="0"/>
            <a:chExt cx="12999159" cy="1914550"/>
          </a:xfrm>
        </p:grpSpPr>
        <p:sp>
          <p:nvSpPr>
            <p:cNvPr name="AutoShape 22" id="22"/>
            <p:cNvSpPr/>
            <p:nvPr/>
          </p:nvSpPr>
          <p:spPr>
            <a:xfrm flipV="true">
              <a:off x="57" y="382468"/>
              <a:ext cx="906212" cy="3338"/>
            </a:xfrm>
            <a:prstGeom prst="line">
              <a:avLst/>
            </a:prstGeom>
            <a:ln cap="rnd" w="31193">
              <a:solidFill>
                <a:srgbClr val="035D61"/>
              </a:solidFill>
              <a:prstDash val="sysDot"/>
              <a:headEnd type="none" len="sm" w="sm"/>
              <a:tailEnd type="oval" len="lg" w="lg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229797" y="-38100"/>
              <a:ext cx="9833388" cy="506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51"/>
                </a:lnSpc>
                <a:spcBef>
                  <a:spcPct val="0"/>
                </a:spcBef>
              </a:pPr>
              <a:r>
                <a:rPr lang="en-US" b="true" sz="2322" spc="-46">
                  <a:solidFill>
                    <a:srgbClr val="10686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Tambahan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38171" y="430092"/>
              <a:ext cx="11860988" cy="1484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92"/>
                </a:lnSpc>
              </a:pP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Jika tidak ada spesifikasi khusus </a:t>
              </a:r>
              <a:r>
                <a:rPr lang="en-US" b="true" sz="1528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yang dibuat secara eksplisit pada penjelasan soal</a:t>
              </a: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maka artinya tidak ada kondisi/peraturan </a:t>
              </a:r>
              <a:r>
                <a:rPr lang="en-US" b="true" sz="1528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di luar soal</a:t>
              </a: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 Kalaupun </a:t>
              </a:r>
              <a:r>
                <a:rPr lang="en-US" b="true" sz="1528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seharusnya ada ketentuan seperti itu </a:t>
              </a: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namun</a:t>
              </a:r>
              <a:r>
                <a:rPr lang="en-US" b="true" sz="1528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tidak dijelaskan pada soal/praktikum</a:t>
              </a: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maka dianggap </a:t>
              </a:r>
              <a:r>
                <a:rPr lang="en-US" b="true" sz="1528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sebagai bonus </a:t>
              </a: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atau </a:t>
              </a:r>
              <a:r>
                <a:rPr lang="en-US" b="true" sz="1528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tidak wajib</a:t>
              </a:r>
              <a:r>
                <a:rPr lang="en-US" sz="1528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 (Kecuali kalau ada tambahan informasi yang diberikan)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296722" y="3440272"/>
            <a:ext cx="7694557" cy="276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ANY QUESTIONS?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296722" y="3412244"/>
            <a:ext cx="7694557" cy="285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INHERITANCE:</a:t>
            </a:r>
          </a:p>
          <a:p>
            <a:pPr algn="ctr">
              <a:lnSpc>
                <a:spcPts val="758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Single &amp; Multilevel Inheritance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57259" y="-191955"/>
            <a:ext cx="8130741" cy="10478955"/>
            <a:chOff x="0" y="0"/>
            <a:chExt cx="1259665" cy="16234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9665" cy="1623464"/>
            </a:xfrm>
            <a:custGeom>
              <a:avLst/>
              <a:gdLst/>
              <a:ahLst/>
              <a:cxnLst/>
              <a:rect r="r" b="b" t="t" l="l"/>
              <a:pathLst>
                <a:path h="1623464" w="1259665">
                  <a:moveTo>
                    <a:pt x="0" y="0"/>
                  </a:moveTo>
                  <a:lnTo>
                    <a:pt x="1259665" y="0"/>
                  </a:lnTo>
                  <a:lnTo>
                    <a:pt x="1259665" y="1623464"/>
                  </a:lnTo>
                  <a:lnTo>
                    <a:pt x="0" y="1623464"/>
                  </a:lnTo>
                  <a:close/>
                </a:path>
              </a:pathLst>
            </a:custGeom>
            <a:blipFill>
              <a:blip r:embed="rId2"/>
              <a:stretch>
                <a:fillRect l="-4532" t="0" r="-453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980603"/>
            <a:ext cx="5376858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65160"/>
            <a:ext cx="6412953" cy="22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6"/>
              </a:lnSpc>
            </a:pPr>
            <a:r>
              <a:rPr lang="en-US" b="true" sz="2453" spc="3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 </a:t>
            </a:r>
            <a:r>
              <a:rPr lang="en-US" sz="2453" spc="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atau </a:t>
            </a:r>
            <a:r>
              <a:rPr lang="en-US" b="true" sz="2453" spc="3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pewarisan</a:t>
            </a:r>
            <a:r>
              <a:rPr lang="en-US" sz="2453" spc="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merupakan salah satu konsep pada OOP. Konsep ini bekerja dengan kondisi </a:t>
            </a:r>
            <a:r>
              <a:rPr lang="en-US" b="true" sz="2453" spc="3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suatu kelas dapat mewarisi/menurunkan</a:t>
            </a:r>
            <a:r>
              <a:rPr lang="en-US" sz="2453" spc="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behaviors </a:t>
            </a:r>
            <a:r>
              <a:rPr lang="en-US" b="true" sz="2453" spc="3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(attributes/methods)</a:t>
            </a:r>
            <a:r>
              <a:rPr lang="en-US" sz="2453" spc="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801378" y="-610072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80461" y="8323769"/>
            <a:ext cx="2969356" cy="311372"/>
          </a:xfrm>
          <a:custGeom>
            <a:avLst/>
            <a:gdLst/>
            <a:ahLst/>
            <a:cxnLst/>
            <a:rect r="r" b="b" t="t" l="l"/>
            <a:pathLst>
              <a:path h="311372" w="2969356">
                <a:moveTo>
                  <a:pt x="0" y="0"/>
                </a:moveTo>
                <a:lnTo>
                  <a:pt x="2969356" y="0"/>
                </a:lnTo>
                <a:lnTo>
                  <a:pt x="2969356" y="311372"/>
                </a:lnTo>
                <a:lnTo>
                  <a:pt x="0" y="311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</a:blip>
            <a:stretch>
              <a:fillRect l="0" t="-78212" r="0" b="-101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72298" y="8323769"/>
            <a:ext cx="2969356" cy="311372"/>
          </a:xfrm>
          <a:custGeom>
            <a:avLst/>
            <a:gdLst/>
            <a:ahLst/>
            <a:cxnLst/>
            <a:rect r="r" b="b" t="t" l="l"/>
            <a:pathLst>
              <a:path h="311372" w="2969356">
                <a:moveTo>
                  <a:pt x="0" y="0"/>
                </a:moveTo>
                <a:lnTo>
                  <a:pt x="2969355" y="0"/>
                </a:lnTo>
                <a:lnTo>
                  <a:pt x="2969355" y="311372"/>
                </a:lnTo>
                <a:lnTo>
                  <a:pt x="0" y="311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</a:blip>
            <a:stretch>
              <a:fillRect l="0" t="-78212" r="0" b="-1013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4560834"/>
            <a:ext cx="3021117" cy="3854321"/>
            <a:chOff x="0" y="0"/>
            <a:chExt cx="1438367" cy="18350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8367" cy="1835059"/>
            </a:xfrm>
            <a:custGeom>
              <a:avLst/>
              <a:gdLst/>
              <a:ahLst/>
              <a:cxnLst/>
              <a:rect r="r" b="b" t="t" l="l"/>
              <a:pathLst>
                <a:path h="1835059" w="1438367">
                  <a:moveTo>
                    <a:pt x="79441" y="0"/>
                  </a:moveTo>
                  <a:lnTo>
                    <a:pt x="1358926" y="0"/>
                  </a:lnTo>
                  <a:cubicBezTo>
                    <a:pt x="1379995" y="0"/>
                    <a:pt x="1400201" y="8370"/>
                    <a:pt x="1415099" y="23268"/>
                  </a:cubicBezTo>
                  <a:cubicBezTo>
                    <a:pt x="1429997" y="38166"/>
                    <a:pt x="1438367" y="58372"/>
                    <a:pt x="1438367" y="79441"/>
                  </a:cubicBezTo>
                  <a:lnTo>
                    <a:pt x="1438367" y="1755618"/>
                  </a:lnTo>
                  <a:cubicBezTo>
                    <a:pt x="1438367" y="1799492"/>
                    <a:pt x="1402800" y="1835059"/>
                    <a:pt x="1358926" y="1835059"/>
                  </a:cubicBezTo>
                  <a:lnTo>
                    <a:pt x="79441" y="1835059"/>
                  </a:lnTo>
                  <a:cubicBezTo>
                    <a:pt x="35567" y="1835059"/>
                    <a:pt x="0" y="1799492"/>
                    <a:pt x="0" y="1755618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38367" cy="1873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41372" y="4770347"/>
            <a:ext cx="2547421" cy="2547421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4432" t="0" r="-4432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420537" y="4560834"/>
            <a:ext cx="3021117" cy="3854321"/>
            <a:chOff x="0" y="0"/>
            <a:chExt cx="1438367" cy="18350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8367" cy="1835059"/>
            </a:xfrm>
            <a:custGeom>
              <a:avLst/>
              <a:gdLst/>
              <a:ahLst/>
              <a:cxnLst/>
              <a:rect r="r" b="b" t="t" l="l"/>
              <a:pathLst>
                <a:path h="1835059" w="1438367">
                  <a:moveTo>
                    <a:pt x="79441" y="0"/>
                  </a:moveTo>
                  <a:lnTo>
                    <a:pt x="1358926" y="0"/>
                  </a:lnTo>
                  <a:cubicBezTo>
                    <a:pt x="1379995" y="0"/>
                    <a:pt x="1400201" y="8370"/>
                    <a:pt x="1415099" y="23268"/>
                  </a:cubicBezTo>
                  <a:cubicBezTo>
                    <a:pt x="1429997" y="38166"/>
                    <a:pt x="1438367" y="58372"/>
                    <a:pt x="1438367" y="79441"/>
                  </a:cubicBezTo>
                  <a:lnTo>
                    <a:pt x="1438367" y="1755618"/>
                  </a:lnTo>
                  <a:cubicBezTo>
                    <a:pt x="1438367" y="1799492"/>
                    <a:pt x="1402800" y="1835059"/>
                    <a:pt x="1358926" y="1835059"/>
                  </a:cubicBezTo>
                  <a:lnTo>
                    <a:pt x="79441" y="1835059"/>
                  </a:lnTo>
                  <a:cubicBezTo>
                    <a:pt x="35567" y="1835059"/>
                    <a:pt x="0" y="1799492"/>
                    <a:pt x="0" y="1755618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8367" cy="1873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633209" y="4770347"/>
            <a:ext cx="2547421" cy="254742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4466" t="0" r="-446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853695" y="7148756"/>
            <a:ext cx="2081692" cy="338024"/>
            <a:chOff x="0" y="0"/>
            <a:chExt cx="1937268" cy="3145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52481" y="0"/>
                  </a:moveTo>
                  <a:lnTo>
                    <a:pt x="1784787" y="0"/>
                  </a:lnTo>
                  <a:cubicBezTo>
                    <a:pt x="1869000" y="0"/>
                    <a:pt x="1937268" y="68268"/>
                    <a:pt x="1937268" y="152481"/>
                  </a:cubicBezTo>
                  <a:lnTo>
                    <a:pt x="1937268" y="162092"/>
                  </a:lnTo>
                  <a:cubicBezTo>
                    <a:pt x="1937268" y="246305"/>
                    <a:pt x="1869000" y="314573"/>
                    <a:pt x="1784787" y="314573"/>
                  </a:cubicBezTo>
                  <a:lnTo>
                    <a:pt x="152481" y="314573"/>
                  </a:lnTo>
                  <a:cubicBezTo>
                    <a:pt x="68268" y="314573"/>
                    <a:pt x="0" y="246305"/>
                    <a:pt x="0" y="162092"/>
                  </a:cubicBezTo>
                  <a:lnTo>
                    <a:pt x="0" y="152481"/>
                  </a:lnTo>
                  <a:cubicBezTo>
                    <a:pt x="0" y="68268"/>
                    <a:pt x="68268" y="0"/>
                    <a:pt x="152481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Child (subclass)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26524" y="7148756"/>
            <a:ext cx="2377117" cy="338024"/>
            <a:chOff x="0" y="0"/>
            <a:chExt cx="2212197" cy="3145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12197" cy="314573"/>
            </a:xfrm>
            <a:custGeom>
              <a:avLst/>
              <a:gdLst/>
              <a:ahLst/>
              <a:cxnLst/>
              <a:rect r="r" b="b" t="t" l="l"/>
              <a:pathLst>
                <a:path h="314573" w="2212197">
                  <a:moveTo>
                    <a:pt x="133531" y="0"/>
                  </a:moveTo>
                  <a:lnTo>
                    <a:pt x="2078666" y="0"/>
                  </a:lnTo>
                  <a:cubicBezTo>
                    <a:pt x="2152413" y="0"/>
                    <a:pt x="2212197" y="59784"/>
                    <a:pt x="2212197" y="133531"/>
                  </a:cubicBezTo>
                  <a:lnTo>
                    <a:pt x="2212197" y="181042"/>
                  </a:lnTo>
                  <a:cubicBezTo>
                    <a:pt x="2212197" y="254789"/>
                    <a:pt x="2152413" y="314573"/>
                    <a:pt x="2078666" y="314573"/>
                  </a:cubicBezTo>
                  <a:lnTo>
                    <a:pt x="133531" y="314573"/>
                  </a:lnTo>
                  <a:cubicBezTo>
                    <a:pt x="59784" y="314573"/>
                    <a:pt x="0" y="254789"/>
                    <a:pt x="0" y="181042"/>
                  </a:cubicBezTo>
                  <a:lnTo>
                    <a:pt x="0" y="133531"/>
                  </a:lnTo>
                  <a:cubicBezTo>
                    <a:pt x="0" y="59784"/>
                    <a:pt x="59784" y="0"/>
                    <a:pt x="133531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2212197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Parent (superclass)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16615" y="7514004"/>
            <a:ext cx="2572178" cy="67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74"/>
              </a:lnSpc>
            </a:pPr>
            <a:r>
              <a:rPr lang="en-US" sz="1293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Kelas yang menjadi </a:t>
            </a:r>
            <a:r>
              <a:rPr lang="en-US" b="true" sz="1293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dasar pewarisan </a:t>
            </a:r>
            <a:r>
              <a:rPr lang="en-US" sz="1293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dinamakan dengan </a:t>
            </a:r>
            <a:r>
              <a:rPr lang="en-US" b="true" sz="1293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parent/orang tua/superclass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08452" y="7514004"/>
            <a:ext cx="2572178" cy="67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74"/>
              </a:lnSpc>
            </a:pPr>
            <a:r>
              <a:rPr lang="en-US" sz="1293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Kelas yang menjadi </a:t>
            </a:r>
            <a:r>
              <a:rPr lang="en-US" b="true" sz="1293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hasil pewarisan</a:t>
            </a:r>
            <a:r>
              <a:rPr lang="en-US" sz="1293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dinamakan dengan </a:t>
            </a:r>
            <a:r>
              <a:rPr lang="en-US" b="true" sz="1293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child/anak/sub-class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74228" y="4713197"/>
            <a:ext cx="1181822" cy="38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77"/>
              </a:lnSpc>
            </a:pPr>
            <a:r>
              <a:rPr lang="en-US" b="true" sz="2199" spc="35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*parent*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666659" y="6592024"/>
            <a:ext cx="947201" cy="38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77"/>
              </a:lnSpc>
            </a:pPr>
            <a:r>
              <a:rPr lang="en-US" b="true" sz="2199" spc="35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*child*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026536" y="6592024"/>
            <a:ext cx="947201" cy="38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77"/>
              </a:lnSpc>
            </a:pPr>
            <a:r>
              <a:rPr lang="en-US" b="true" sz="2199" spc="35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*child*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0461" y="8606566"/>
            <a:ext cx="6412953" cy="152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03"/>
              </a:lnSpc>
            </a:pPr>
            <a:r>
              <a:rPr lang="en-US" b="true" sz="2753" spc="4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Peraturan: </a:t>
            </a:r>
            <a:r>
              <a:rPr lang="en-US" sz="2753" spc="44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pastikan mengimplementasikan OOP dengan kondisi real pada dunia nyata.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361603"/>
            <a:ext cx="5584691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Inheritance: contoh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22800"/>
            <a:ext cx="3140671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1: PetShop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nama_produk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harga_produk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foto_produk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73016"/>
            <a:ext cx="393650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2: AnimalFoods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nama_produk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harga_produk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foto_produk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jenis_makanan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361603"/>
            <a:ext cx="5584691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Inheritance: contoh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22800"/>
            <a:ext cx="3140671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1: PetShop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nama_produk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harga_produk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foto_produk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73016"/>
            <a:ext cx="393650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2: AnimalFoods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nama_produk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harga_produk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foto_produk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jenis_makanan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32217" y="4076588"/>
            <a:ext cx="9314567" cy="3822693"/>
            <a:chOff x="0" y="0"/>
            <a:chExt cx="12419422" cy="5096925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248257" y="4286748"/>
              <a:ext cx="11939132" cy="810177"/>
            </a:xfrm>
            <a:custGeom>
              <a:avLst/>
              <a:gdLst/>
              <a:ahLst/>
              <a:cxnLst/>
              <a:rect r="r" b="b" t="t" l="l"/>
              <a:pathLst>
                <a:path h="810177" w="11939132">
                  <a:moveTo>
                    <a:pt x="0" y="0"/>
                  </a:moveTo>
                  <a:lnTo>
                    <a:pt x="11939131" y="0"/>
                  </a:lnTo>
                  <a:lnTo>
                    <a:pt x="11939131" y="810177"/>
                  </a:lnTo>
                  <a:lnTo>
                    <a:pt x="0" y="810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</a:blip>
              <a:stretch>
                <a:fillRect l="0" t="-4829" r="0" b="-318843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12419422" cy="4428555"/>
              <a:chOff x="0" y="0"/>
              <a:chExt cx="1234628" cy="4402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34628" cy="440247"/>
              </a:xfrm>
              <a:custGeom>
                <a:avLst/>
                <a:gdLst/>
                <a:ahLst/>
                <a:cxnLst/>
                <a:rect r="r" b="b" t="t" l="l"/>
                <a:pathLst>
                  <a:path h="440247" w="1234628">
                    <a:moveTo>
                      <a:pt x="26597" y="0"/>
                    </a:moveTo>
                    <a:lnTo>
                      <a:pt x="1208030" y="0"/>
                    </a:lnTo>
                    <a:cubicBezTo>
                      <a:pt x="1215084" y="0"/>
                      <a:pt x="1221850" y="2802"/>
                      <a:pt x="1226838" y="7790"/>
                    </a:cubicBezTo>
                    <a:cubicBezTo>
                      <a:pt x="1231825" y="12778"/>
                      <a:pt x="1234628" y="19543"/>
                      <a:pt x="1234628" y="26597"/>
                    </a:cubicBezTo>
                    <a:lnTo>
                      <a:pt x="1234628" y="413650"/>
                    </a:lnTo>
                    <a:cubicBezTo>
                      <a:pt x="1234628" y="420704"/>
                      <a:pt x="1231825" y="427469"/>
                      <a:pt x="1226838" y="432457"/>
                    </a:cubicBezTo>
                    <a:cubicBezTo>
                      <a:pt x="1221850" y="437445"/>
                      <a:pt x="1215084" y="440247"/>
                      <a:pt x="1208030" y="440247"/>
                    </a:cubicBezTo>
                    <a:lnTo>
                      <a:pt x="26597" y="440247"/>
                    </a:lnTo>
                    <a:cubicBezTo>
                      <a:pt x="19543" y="440247"/>
                      <a:pt x="12778" y="437445"/>
                      <a:pt x="7790" y="432457"/>
                    </a:cubicBezTo>
                    <a:cubicBezTo>
                      <a:pt x="2802" y="427469"/>
                      <a:pt x="0" y="420704"/>
                      <a:pt x="0" y="413650"/>
                    </a:cubicBezTo>
                    <a:lnTo>
                      <a:pt x="0" y="26597"/>
                    </a:lnTo>
                    <a:cubicBezTo>
                      <a:pt x="0" y="19543"/>
                      <a:pt x="2802" y="12778"/>
                      <a:pt x="7790" y="7790"/>
                    </a:cubicBezTo>
                    <a:cubicBezTo>
                      <a:pt x="12778" y="2802"/>
                      <a:pt x="19543" y="0"/>
                      <a:pt x="265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106861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34628" cy="478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8007454" y="4522797"/>
            <a:ext cx="8164093" cy="25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31"/>
              </a:lnSpc>
              <a:spcBef>
                <a:spcPct val="0"/>
              </a:spcBef>
            </a:pPr>
            <a:r>
              <a:rPr lang="en-US" sz="314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Dapat kita lihat bahwasanya </a:t>
            </a:r>
            <a:r>
              <a:rPr lang="en-US" b="true" sz="314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kedua kelas memiliki beberapa atribut yang sama</a:t>
            </a:r>
            <a:r>
              <a:rPr lang="en-US" sz="314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. Dengan kata lain, menandakan bahwa </a:t>
            </a:r>
            <a:r>
              <a:rPr lang="en-US" b="true" sz="314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kedua kelas memiliki basic behaviour yang sama.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361603"/>
            <a:ext cx="5584691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Inheritance: contoh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22800"/>
            <a:ext cx="3140671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1: PetShop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nama_produk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harga_produk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foto_produk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73016"/>
            <a:ext cx="393650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2: AnimalFoods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nama_produk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harga_produk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foto_produk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jenis_makanan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32217" y="4076588"/>
            <a:ext cx="9314567" cy="3822693"/>
            <a:chOff x="0" y="0"/>
            <a:chExt cx="12419422" cy="5096925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248257" y="4286748"/>
              <a:ext cx="11939132" cy="810177"/>
            </a:xfrm>
            <a:custGeom>
              <a:avLst/>
              <a:gdLst/>
              <a:ahLst/>
              <a:cxnLst/>
              <a:rect r="r" b="b" t="t" l="l"/>
              <a:pathLst>
                <a:path h="810177" w="11939132">
                  <a:moveTo>
                    <a:pt x="0" y="0"/>
                  </a:moveTo>
                  <a:lnTo>
                    <a:pt x="11939131" y="0"/>
                  </a:lnTo>
                  <a:lnTo>
                    <a:pt x="11939131" y="810177"/>
                  </a:lnTo>
                  <a:lnTo>
                    <a:pt x="0" y="810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</a:blip>
              <a:stretch>
                <a:fillRect l="0" t="-4829" r="0" b="-318843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12419422" cy="4428555"/>
              <a:chOff x="0" y="0"/>
              <a:chExt cx="1234628" cy="4402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34628" cy="440247"/>
              </a:xfrm>
              <a:custGeom>
                <a:avLst/>
                <a:gdLst/>
                <a:ahLst/>
                <a:cxnLst/>
                <a:rect r="r" b="b" t="t" l="l"/>
                <a:pathLst>
                  <a:path h="440247" w="1234628">
                    <a:moveTo>
                      <a:pt x="26597" y="0"/>
                    </a:moveTo>
                    <a:lnTo>
                      <a:pt x="1208030" y="0"/>
                    </a:lnTo>
                    <a:cubicBezTo>
                      <a:pt x="1215084" y="0"/>
                      <a:pt x="1221850" y="2802"/>
                      <a:pt x="1226838" y="7790"/>
                    </a:cubicBezTo>
                    <a:cubicBezTo>
                      <a:pt x="1231825" y="12778"/>
                      <a:pt x="1234628" y="19543"/>
                      <a:pt x="1234628" y="26597"/>
                    </a:cubicBezTo>
                    <a:lnTo>
                      <a:pt x="1234628" y="413650"/>
                    </a:lnTo>
                    <a:cubicBezTo>
                      <a:pt x="1234628" y="420704"/>
                      <a:pt x="1231825" y="427469"/>
                      <a:pt x="1226838" y="432457"/>
                    </a:cubicBezTo>
                    <a:cubicBezTo>
                      <a:pt x="1221850" y="437445"/>
                      <a:pt x="1215084" y="440247"/>
                      <a:pt x="1208030" y="440247"/>
                    </a:cubicBezTo>
                    <a:lnTo>
                      <a:pt x="26597" y="440247"/>
                    </a:lnTo>
                    <a:cubicBezTo>
                      <a:pt x="19543" y="440247"/>
                      <a:pt x="12778" y="437445"/>
                      <a:pt x="7790" y="432457"/>
                    </a:cubicBezTo>
                    <a:cubicBezTo>
                      <a:pt x="2802" y="427469"/>
                      <a:pt x="0" y="420704"/>
                      <a:pt x="0" y="413650"/>
                    </a:cubicBezTo>
                    <a:lnTo>
                      <a:pt x="0" y="26597"/>
                    </a:lnTo>
                    <a:cubicBezTo>
                      <a:pt x="0" y="19543"/>
                      <a:pt x="2802" y="12778"/>
                      <a:pt x="7790" y="7790"/>
                    </a:cubicBezTo>
                    <a:cubicBezTo>
                      <a:pt x="12778" y="2802"/>
                      <a:pt x="19543" y="0"/>
                      <a:pt x="265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106861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34628" cy="478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8007454" y="4522797"/>
            <a:ext cx="8164093" cy="25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31"/>
              </a:lnSpc>
              <a:spcBef>
                <a:spcPct val="0"/>
              </a:spcBef>
            </a:pPr>
            <a:r>
              <a:rPr lang="en-US" sz="314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Dapat kita lihat bahwasanya </a:t>
            </a:r>
            <a:r>
              <a:rPr lang="en-US" b="true" sz="314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kedua kelas memiliki beberapa atribut yang sama</a:t>
            </a:r>
            <a:r>
              <a:rPr lang="en-US" sz="314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. Dengan kata lain, menandakan bahwa </a:t>
            </a:r>
            <a:r>
              <a:rPr lang="en-US" b="true" sz="314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kedua kelas memiliki basic behaviour yang sama.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07454" y="7823081"/>
            <a:ext cx="843277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Solusi: Efisiensi instansi class menggunakan konsep Inheritance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1967" y="-2828925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0892" y="0"/>
            <a:ext cx="6648057" cy="10287000"/>
            <a:chOff x="0" y="0"/>
            <a:chExt cx="17509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0928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95137" y="1754095"/>
            <a:ext cx="3630003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5141" y="3096108"/>
            <a:ext cx="5224262" cy="4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b="true" sz="26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Evaluasi dan Klarifikasi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b="true" sz="26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</a:t>
            </a:r>
          </a:p>
          <a:p>
            <a:pPr algn="l" marL="1130476" indent="-376825" lvl="2">
              <a:lnSpc>
                <a:spcPts val="4345"/>
              </a:lnSpc>
              <a:buFont typeface="Arial"/>
              <a:buChar char="⚬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Mengenal “Inheritance”</a:t>
            </a:r>
          </a:p>
          <a:p>
            <a:pPr algn="l" marL="1130476" indent="-376825" lvl="2">
              <a:lnSpc>
                <a:spcPts val="4345"/>
              </a:lnSpc>
              <a:buFont typeface="Arial"/>
              <a:buChar char="⚬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Mengenal “Single Inheritance”</a:t>
            </a:r>
          </a:p>
          <a:p>
            <a:pPr algn="l" marL="1130476" indent="-376825" lvl="2">
              <a:lnSpc>
                <a:spcPts val="4345"/>
              </a:lnSpc>
              <a:buFont typeface="Arial"/>
              <a:buChar char="⚬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Mengenal “Multilevel Inheritance”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b="true" sz="26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Soal Tugas Praktikum (TP)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19404" y="3079779"/>
            <a:ext cx="712352" cy="429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15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16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28</a:t>
            </a:r>
          </a:p>
          <a:p>
            <a:pPr algn="r">
              <a:lnSpc>
                <a:spcPts val="4345"/>
              </a:lnSpc>
            </a:pP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33</a:t>
            </a:r>
          </a:p>
          <a:p>
            <a:pPr algn="r">
              <a:lnSpc>
                <a:spcPts val="4345"/>
              </a:lnSpc>
            </a:pPr>
          </a:p>
          <a:p>
            <a:pPr algn="r">
              <a:lnSpc>
                <a:spcPts val="4345"/>
              </a:lnSpc>
            </a:pPr>
            <a:r>
              <a:rPr lang="en-US" b="true" sz="26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710892" y="0"/>
            <a:ext cx="6577108" cy="10287000"/>
          </a:xfrm>
          <a:custGeom>
            <a:avLst/>
            <a:gdLst/>
            <a:ahLst/>
            <a:cxnLst/>
            <a:rect r="r" b="b" t="t" l="l"/>
            <a:pathLst>
              <a:path h="10287000" w="6577108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-67377" t="0" r="-6737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361603"/>
            <a:ext cx="5584691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Inheritance: contoh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60900"/>
            <a:ext cx="1491456" cy="127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5"/>
              </a:lnSpc>
            </a:pPr>
            <a:r>
              <a:rPr lang="en-US" sz="1468" spc="-2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Class 1: PetShop</a:t>
            </a:r>
          </a:p>
          <a:p>
            <a:pPr algn="l" marL="316946" indent="-158473" lvl="1">
              <a:lnSpc>
                <a:spcPts val="2055"/>
              </a:lnSpc>
              <a:buFont typeface="Arial"/>
              <a:buChar char="•"/>
            </a:pPr>
            <a:r>
              <a:rPr lang="en-US" sz="1468" spc="-2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ID</a:t>
            </a:r>
          </a:p>
          <a:p>
            <a:pPr algn="l" marL="316946" indent="-158473" lvl="1">
              <a:lnSpc>
                <a:spcPts val="2055"/>
              </a:lnSpc>
              <a:buFont typeface="Arial"/>
              <a:buChar char="•"/>
            </a:pPr>
            <a:r>
              <a:rPr lang="en-US" sz="1468" spc="-2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nama_produk</a:t>
            </a:r>
          </a:p>
          <a:p>
            <a:pPr algn="l" marL="316946" indent="-158473" lvl="1">
              <a:lnSpc>
                <a:spcPts val="2055"/>
              </a:lnSpc>
              <a:buFont typeface="Arial"/>
              <a:buChar char="•"/>
            </a:pPr>
            <a:r>
              <a:rPr lang="en-US" sz="1468" spc="-2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harga_produk</a:t>
            </a:r>
          </a:p>
          <a:p>
            <a:pPr algn="l" marL="316946" indent="-158473" lvl="1">
              <a:lnSpc>
                <a:spcPts val="2055"/>
              </a:lnSpc>
              <a:spcBef>
                <a:spcPct val="0"/>
              </a:spcBef>
              <a:buFont typeface="Arial"/>
              <a:buChar char="•"/>
            </a:pPr>
            <a:r>
              <a:rPr lang="en-US" sz="1468" spc="-2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foto_produk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04558"/>
            <a:ext cx="1872456" cy="153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5"/>
              </a:lnSpc>
            </a:pPr>
            <a:r>
              <a:rPr lang="en-US" sz="1468" spc="-2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Class 2: AnimalFoods</a:t>
            </a:r>
          </a:p>
          <a:p>
            <a:pPr algn="l" marL="316946" indent="-158473" lvl="1">
              <a:lnSpc>
                <a:spcPts val="2055"/>
              </a:lnSpc>
              <a:buFont typeface="Arial"/>
              <a:buChar char="•"/>
            </a:pPr>
            <a:r>
              <a:rPr lang="en-US" sz="1468" spc="-2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ID</a:t>
            </a:r>
          </a:p>
          <a:p>
            <a:pPr algn="l" marL="316946" indent="-158473" lvl="1">
              <a:lnSpc>
                <a:spcPts val="2055"/>
              </a:lnSpc>
              <a:buFont typeface="Arial"/>
              <a:buChar char="•"/>
            </a:pPr>
            <a:r>
              <a:rPr lang="en-US" sz="1468" spc="-2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nama_produk</a:t>
            </a:r>
          </a:p>
          <a:p>
            <a:pPr algn="l" marL="316946" indent="-158473" lvl="1">
              <a:lnSpc>
                <a:spcPts val="2055"/>
              </a:lnSpc>
              <a:buFont typeface="Arial"/>
              <a:buChar char="•"/>
            </a:pPr>
            <a:r>
              <a:rPr lang="en-US" sz="1468" spc="-2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harga_produk</a:t>
            </a:r>
          </a:p>
          <a:p>
            <a:pPr algn="l" marL="316946" indent="-158473" lvl="1">
              <a:lnSpc>
                <a:spcPts val="2055"/>
              </a:lnSpc>
              <a:buFont typeface="Arial"/>
              <a:buChar char="•"/>
            </a:pPr>
            <a:r>
              <a:rPr lang="en-US" sz="1468" spc="-2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foto_produk</a:t>
            </a:r>
          </a:p>
          <a:p>
            <a:pPr algn="l" marL="316946" indent="-158473" lvl="1">
              <a:lnSpc>
                <a:spcPts val="2055"/>
              </a:lnSpc>
              <a:spcBef>
                <a:spcPct val="0"/>
              </a:spcBef>
              <a:buFont typeface="Arial"/>
              <a:buChar char="•"/>
            </a:pPr>
            <a:r>
              <a:rPr lang="en-US" sz="1468" spc="-2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jenis_makanan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93371" y="2791425"/>
            <a:ext cx="11301259" cy="4704149"/>
          </a:xfrm>
          <a:custGeom>
            <a:avLst/>
            <a:gdLst/>
            <a:ahLst/>
            <a:cxnLst/>
            <a:rect r="r" b="b" t="t" l="l"/>
            <a:pathLst>
              <a:path h="4704149" w="11301259">
                <a:moveTo>
                  <a:pt x="0" y="0"/>
                </a:moveTo>
                <a:lnTo>
                  <a:pt x="11301258" y="0"/>
                </a:lnTo>
                <a:lnTo>
                  <a:pt x="11301258" y="4704150"/>
                </a:lnTo>
                <a:lnTo>
                  <a:pt x="0" y="470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164" y="7609875"/>
            <a:ext cx="17951673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Hasilnya: Class AnimalFoods bisa mendapatkan atribut atribut pada class PetShop dengan konsep Inheritance tanpa inisialisasi atribut yang sama kembali pada class AnimalFoods.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361603"/>
            <a:ext cx="7253823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Inheritance: contoh (lagi)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22800"/>
            <a:ext cx="3972818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TP</a:t>
            </a:r>
          </a:p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</a:t>
            </a:r>
            <a:r>
              <a:rPr lang="en-US" sz="3000" spc="-6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public int nilai = 100;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3804" y="5482598"/>
            <a:ext cx="5613301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class Bonus extends TP</a:t>
            </a:r>
          </a:p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</a:t>
            </a:r>
            <a:r>
              <a:rPr lang="en-US" sz="3000" spc="-6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nilai += 10;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361603"/>
            <a:ext cx="7253823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Inheritance: contoh (lagi)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22800"/>
            <a:ext cx="3972818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TP</a:t>
            </a:r>
          </a:p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</a:t>
            </a:r>
            <a:r>
              <a:rPr lang="en-US" sz="3000" spc="-6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public int nilai = 100;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3804" y="5482598"/>
            <a:ext cx="5613301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class Bonus extends TP</a:t>
            </a:r>
          </a:p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4200"/>
              </a:lnSpc>
            </a:pPr>
            <a:r>
              <a:rPr lang="en-US" sz="3000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</a:t>
            </a:r>
            <a:r>
              <a:rPr lang="en-US" sz="3000" spc="-6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nilai += 10;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2754" y="6501773"/>
            <a:ext cx="84327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Output: nilai menjadi 110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361603"/>
            <a:ext cx="13394228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Inheritance: kode program pada setiap bahasa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16343"/>
            <a:ext cx="11209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CPP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533401"/>
            <a:ext cx="16230600" cy="6753599"/>
            <a:chOff x="0" y="0"/>
            <a:chExt cx="21640800" cy="9004799"/>
          </a:xfrm>
        </p:grpSpPr>
        <p:sp>
          <p:nvSpPr>
            <p:cNvPr name="Freeform 7" id="7"/>
            <p:cNvSpPr/>
            <p:nvPr/>
          </p:nvSpPr>
          <p:spPr>
            <a:xfrm flipH="false" flipV="false" rot="-10800000">
              <a:off x="432586" y="7573450"/>
              <a:ext cx="20803895" cy="1431350"/>
            </a:xfrm>
            <a:custGeom>
              <a:avLst/>
              <a:gdLst/>
              <a:ahLst/>
              <a:cxnLst/>
              <a:rect r="r" b="b" t="t" l="l"/>
              <a:pathLst>
                <a:path h="1431350" w="20803895">
                  <a:moveTo>
                    <a:pt x="0" y="0"/>
                  </a:moveTo>
                  <a:lnTo>
                    <a:pt x="20803896" y="0"/>
                  </a:lnTo>
                  <a:lnTo>
                    <a:pt x="20803896" y="1431349"/>
                  </a:lnTo>
                  <a:lnTo>
                    <a:pt x="0" y="1431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</a:blip>
              <a:stretch>
                <a:fillRect l="0" t="-4078" r="0" b="-313787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21640800" cy="7823982"/>
              <a:chOff x="0" y="0"/>
              <a:chExt cx="1217705" cy="44024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17705" cy="440247"/>
              </a:xfrm>
              <a:custGeom>
                <a:avLst/>
                <a:gdLst/>
                <a:ahLst/>
                <a:cxnLst/>
                <a:rect r="r" b="b" t="t" l="l"/>
                <a:pathLst>
                  <a:path h="440247" w="1217705">
                    <a:moveTo>
                      <a:pt x="26967" y="0"/>
                    </a:moveTo>
                    <a:lnTo>
                      <a:pt x="1190738" y="0"/>
                    </a:lnTo>
                    <a:cubicBezTo>
                      <a:pt x="1197890" y="0"/>
                      <a:pt x="1204749" y="2841"/>
                      <a:pt x="1209807" y="7898"/>
                    </a:cubicBezTo>
                    <a:cubicBezTo>
                      <a:pt x="1214864" y="12956"/>
                      <a:pt x="1217705" y="19815"/>
                      <a:pt x="1217705" y="26967"/>
                    </a:cubicBezTo>
                    <a:lnTo>
                      <a:pt x="1217705" y="413280"/>
                    </a:lnTo>
                    <a:cubicBezTo>
                      <a:pt x="1217705" y="420432"/>
                      <a:pt x="1214864" y="427292"/>
                      <a:pt x="1209807" y="432349"/>
                    </a:cubicBezTo>
                    <a:cubicBezTo>
                      <a:pt x="1204749" y="437406"/>
                      <a:pt x="1197890" y="440247"/>
                      <a:pt x="1190738" y="440247"/>
                    </a:cubicBezTo>
                    <a:lnTo>
                      <a:pt x="26967" y="440247"/>
                    </a:lnTo>
                    <a:cubicBezTo>
                      <a:pt x="19815" y="440247"/>
                      <a:pt x="12956" y="437406"/>
                      <a:pt x="7898" y="432349"/>
                    </a:cubicBezTo>
                    <a:cubicBezTo>
                      <a:pt x="2841" y="427292"/>
                      <a:pt x="0" y="420432"/>
                      <a:pt x="0" y="413280"/>
                    </a:cubicBezTo>
                    <a:lnTo>
                      <a:pt x="0" y="26967"/>
                    </a:lnTo>
                    <a:cubicBezTo>
                      <a:pt x="0" y="19815"/>
                      <a:pt x="2841" y="12956"/>
                      <a:pt x="7898" y="7898"/>
                    </a:cubicBezTo>
                    <a:cubicBezTo>
                      <a:pt x="12956" y="2841"/>
                      <a:pt x="19815" y="0"/>
                      <a:pt x="269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106861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217705" cy="478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1381893" y="3837118"/>
            <a:ext cx="15455329" cy="199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// 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AnimalFood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merupakan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child class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dari 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PetShop</a:t>
            </a:r>
          </a:p>
          <a:p>
            <a:pPr algn="just">
              <a:lnSpc>
                <a:spcPts val="3199"/>
              </a:lnSpc>
            </a:pP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AnimalFoods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: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PetShop</a:t>
            </a:r>
          </a:p>
          <a:p>
            <a:pPr algn="just">
              <a:lnSpc>
                <a:spcPts val="3199"/>
              </a:lnSpc>
            </a:pP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just">
              <a:lnSpc>
                <a:spcPts val="3199"/>
              </a:lnSpc>
            </a:pP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// kode lainnya di sini...</a:t>
            </a:r>
          </a:p>
          <a:p>
            <a:pPr algn="just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17887" y="2605218"/>
            <a:ext cx="14641413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Pada cpp, inheritance diimplementasikan menggunakan </a:t>
            </a: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simbol titik dua (:) setelah nama class. Access modifier 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ditulis </a:t>
            </a: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setelah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(:) 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dan </a:t>
            </a: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sebelum nama class parent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6336" y="6986400"/>
            <a:ext cx="15455329" cy="199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// 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AnimalFood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merupakan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child class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dari 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PetShop</a:t>
            </a:r>
          </a:p>
          <a:p>
            <a:pPr algn="just">
              <a:lnSpc>
                <a:spcPts val="3199"/>
              </a:lnSpc>
            </a:pP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AnimalFoods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: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private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PetShop</a:t>
            </a:r>
          </a:p>
          <a:p>
            <a:pPr algn="just">
              <a:lnSpc>
                <a:spcPts val="3199"/>
              </a:lnSpc>
            </a:pP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just">
              <a:lnSpc>
                <a:spcPts val="3199"/>
              </a:lnSpc>
            </a:pP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// kode lainnya di sini...</a:t>
            </a:r>
          </a:p>
          <a:p>
            <a:pPr algn="just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6336" y="5875816"/>
            <a:ext cx="1260420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atau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361603"/>
            <a:ext cx="13394228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Inheritance: kode program pada setiap bahasa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16343"/>
            <a:ext cx="283507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Java dan PHP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836652"/>
            <a:ext cx="16230600" cy="3400939"/>
            <a:chOff x="0" y="0"/>
            <a:chExt cx="21640800" cy="4534585"/>
          </a:xfrm>
        </p:grpSpPr>
        <p:sp>
          <p:nvSpPr>
            <p:cNvPr name="Freeform 7" id="7"/>
            <p:cNvSpPr/>
            <p:nvPr/>
          </p:nvSpPr>
          <p:spPr>
            <a:xfrm flipH="false" flipV="false" rot="-10800000">
              <a:off x="432586" y="3813794"/>
              <a:ext cx="20803895" cy="720791"/>
            </a:xfrm>
            <a:custGeom>
              <a:avLst/>
              <a:gdLst/>
              <a:ahLst/>
              <a:cxnLst/>
              <a:rect r="r" b="b" t="t" l="l"/>
              <a:pathLst>
                <a:path h="720791" w="20803895">
                  <a:moveTo>
                    <a:pt x="0" y="0"/>
                  </a:moveTo>
                  <a:lnTo>
                    <a:pt x="20803896" y="0"/>
                  </a:lnTo>
                  <a:lnTo>
                    <a:pt x="20803896" y="720791"/>
                  </a:lnTo>
                  <a:lnTo>
                    <a:pt x="0" y="72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</a:blip>
              <a:stretch>
                <a:fillRect l="0" t="-57388" r="0" b="-67241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21640800" cy="3939956"/>
              <a:chOff x="0" y="0"/>
              <a:chExt cx="1217705" cy="22169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17705" cy="221697"/>
              </a:xfrm>
              <a:custGeom>
                <a:avLst/>
                <a:gdLst/>
                <a:ahLst/>
                <a:cxnLst/>
                <a:rect r="r" b="b" t="t" l="l"/>
                <a:pathLst>
                  <a:path h="221697" w="1217705">
                    <a:moveTo>
                      <a:pt x="26967" y="0"/>
                    </a:moveTo>
                    <a:lnTo>
                      <a:pt x="1190738" y="0"/>
                    </a:lnTo>
                    <a:cubicBezTo>
                      <a:pt x="1197890" y="0"/>
                      <a:pt x="1204749" y="2841"/>
                      <a:pt x="1209807" y="7898"/>
                    </a:cubicBezTo>
                    <a:cubicBezTo>
                      <a:pt x="1214864" y="12956"/>
                      <a:pt x="1217705" y="19815"/>
                      <a:pt x="1217705" y="26967"/>
                    </a:cubicBezTo>
                    <a:lnTo>
                      <a:pt x="1217705" y="194730"/>
                    </a:lnTo>
                    <a:cubicBezTo>
                      <a:pt x="1217705" y="201882"/>
                      <a:pt x="1214864" y="208742"/>
                      <a:pt x="1209807" y="213799"/>
                    </a:cubicBezTo>
                    <a:cubicBezTo>
                      <a:pt x="1204749" y="218856"/>
                      <a:pt x="1197890" y="221697"/>
                      <a:pt x="1190738" y="221697"/>
                    </a:cubicBezTo>
                    <a:lnTo>
                      <a:pt x="26967" y="221697"/>
                    </a:lnTo>
                    <a:cubicBezTo>
                      <a:pt x="19815" y="221697"/>
                      <a:pt x="12956" y="218856"/>
                      <a:pt x="7898" y="213799"/>
                    </a:cubicBezTo>
                    <a:cubicBezTo>
                      <a:pt x="2841" y="208742"/>
                      <a:pt x="0" y="201882"/>
                      <a:pt x="0" y="194730"/>
                    </a:cubicBezTo>
                    <a:lnTo>
                      <a:pt x="0" y="26967"/>
                    </a:lnTo>
                    <a:cubicBezTo>
                      <a:pt x="0" y="19815"/>
                      <a:pt x="2841" y="12956"/>
                      <a:pt x="7898" y="7898"/>
                    </a:cubicBezTo>
                    <a:cubicBezTo>
                      <a:pt x="12956" y="2841"/>
                      <a:pt x="19815" y="0"/>
                      <a:pt x="269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106861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217705" cy="2597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4256027" y="2605218"/>
            <a:ext cx="13003273" cy="199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Pada java dan PHP, implementasi inheritance menggunakan kata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“extends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“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setelah nama class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. Pada java,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access modifier 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dibuat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sebelum nama class child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just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Catatan: 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pada java jika </a:t>
            </a: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access modifier 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tidak dituliskan </a:t>
            </a: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secara eksplisit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maka defaultnya access modifiernya adalah </a:t>
            </a: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private, sedangkan pada PHP 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defaultnya</a:t>
            </a: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adalah</a:t>
            </a: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public.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1893" y="5285748"/>
            <a:ext cx="15455329" cy="199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// 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AnimalFood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merupakan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child class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dari 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PetShop</a:t>
            </a:r>
          </a:p>
          <a:p>
            <a:pPr algn="just">
              <a:lnSpc>
                <a:spcPts val="3199"/>
              </a:lnSpc>
            </a:pP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AnimalFoods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extends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PetShop</a:t>
            </a:r>
          </a:p>
          <a:p>
            <a:pPr algn="just">
              <a:lnSpc>
                <a:spcPts val="3199"/>
              </a:lnSpc>
            </a:pP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just">
              <a:lnSpc>
                <a:spcPts val="3199"/>
              </a:lnSpc>
            </a:pP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// kode lainnya di sini...</a:t>
            </a:r>
          </a:p>
          <a:p>
            <a:pPr algn="just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};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361603"/>
            <a:ext cx="13394228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Inheritance: kode program pada setiap bahasa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16343"/>
            <a:ext cx="170309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Python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533401"/>
            <a:ext cx="16230600" cy="3044572"/>
            <a:chOff x="0" y="0"/>
            <a:chExt cx="21640800" cy="4059430"/>
          </a:xfrm>
        </p:grpSpPr>
        <p:sp>
          <p:nvSpPr>
            <p:cNvPr name="Freeform 7" id="7"/>
            <p:cNvSpPr/>
            <p:nvPr/>
          </p:nvSpPr>
          <p:spPr>
            <a:xfrm flipH="false" flipV="false" rot="-10800000">
              <a:off x="432586" y="3414167"/>
              <a:ext cx="20803895" cy="645263"/>
            </a:xfrm>
            <a:custGeom>
              <a:avLst/>
              <a:gdLst/>
              <a:ahLst/>
              <a:cxnLst/>
              <a:rect r="r" b="b" t="t" l="l"/>
              <a:pathLst>
                <a:path h="645263" w="20803895">
                  <a:moveTo>
                    <a:pt x="0" y="0"/>
                  </a:moveTo>
                  <a:lnTo>
                    <a:pt x="20803896" y="0"/>
                  </a:lnTo>
                  <a:lnTo>
                    <a:pt x="20803896" y="645263"/>
                  </a:lnTo>
                  <a:lnTo>
                    <a:pt x="0" y="645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</a:blip>
              <a:stretch>
                <a:fillRect l="0" t="-69958" r="0" b="-756968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21640800" cy="3527109"/>
              <a:chOff x="0" y="0"/>
              <a:chExt cx="1217705" cy="19846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17705" cy="198467"/>
              </a:xfrm>
              <a:custGeom>
                <a:avLst/>
                <a:gdLst/>
                <a:ahLst/>
                <a:cxnLst/>
                <a:rect r="r" b="b" t="t" l="l"/>
                <a:pathLst>
                  <a:path h="198467" w="1217705">
                    <a:moveTo>
                      <a:pt x="26967" y="0"/>
                    </a:moveTo>
                    <a:lnTo>
                      <a:pt x="1190738" y="0"/>
                    </a:lnTo>
                    <a:cubicBezTo>
                      <a:pt x="1197890" y="0"/>
                      <a:pt x="1204749" y="2841"/>
                      <a:pt x="1209807" y="7898"/>
                    </a:cubicBezTo>
                    <a:cubicBezTo>
                      <a:pt x="1214864" y="12956"/>
                      <a:pt x="1217705" y="19815"/>
                      <a:pt x="1217705" y="26967"/>
                    </a:cubicBezTo>
                    <a:lnTo>
                      <a:pt x="1217705" y="171500"/>
                    </a:lnTo>
                    <a:cubicBezTo>
                      <a:pt x="1217705" y="178652"/>
                      <a:pt x="1214864" y="185511"/>
                      <a:pt x="1209807" y="190568"/>
                    </a:cubicBezTo>
                    <a:cubicBezTo>
                      <a:pt x="1204749" y="195626"/>
                      <a:pt x="1197890" y="198467"/>
                      <a:pt x="1190738" y="198467"/>
                    </a:cubicBezTo>
                    <a:lnTo>
                      <a:pt x="26967" y="198467"/>
                    </a:lnTo>
                    <a:cubicBezTo>
                      <a:pt x="19815" y="198467"/>
                      <a:pt x="12956" y="195626"/>
                      <a:pt x="7898" y="190568"/>
                    </a:cubicBezTo>
                    <a:cubicBezTo>
                      <a:pt x="2841" y="185511"/>
                      <a:pt x="0" y="178652"/>
                      <a:pt x="0" y="171500"/>
                    </a:cubicBezTo>
                    <a:lnTo>
                      <a:pt x="0" y="26967"/>
                    </a:lnTo>
                    <a:cubicBezTo>
                      <a:pt x="0" y="19815"/>
                      <a:pt x="2841" y="12956"/>
                      <a:pt x="7898" y="7898"/>
                    </a:cubicBezTo>
                    <a:cubicBezTo>
                      <a:pt x="12956" y="2841"/>
                      <a:pt x="19815" y="0"/>
                      <a:pt x="269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106861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217705" cy="236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1381893" y="3837118"/>
            <a:ext cx="15455329" cy="199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# 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AnimalFood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merupakan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child class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dari 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PetShop</a:t>
            </a:r>
          </a:p>
          <a:p>
            <a:pPr algn="just">
              <a:lnSpc>
                <a:spcPts val="3199"/>
              </a:lnSpc>
            </a:pP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class </a:t>
            </a: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AnimalFoods(PetShop):</a:t>
            </a:r>
          </a:p>
          <a:p>
            <a:pPr algn="just">
              <a:lnSpc>
                <a:spcPts val="3199"/>
              </a:lnSpc>
            </a:pP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just">
              <a:lnSpc>
                <a:spcPts val="3199"/>
              </a:lnSpc>
            </a:pPr>
            <a:r>
              <a:rPr lang="en-US" sz="2499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// kode lainnya di sini...</a:t>
            </a:r>
          </a:p>
          <a:p>
            <a:pPr algn="just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98887" y="2763968"/>
            <a:ext cx="14260413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Pada python, implementasi inheritance menggunakan </a:t>
            </a: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simbol kurung ()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24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setelah nama class</a:t>
            </a:r>
            <a:r>
              <a:rPr lang="en-US" sz="2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296722" y="3440272"/>
            <a:ext cx="7694557" cy="276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ANY QUESTIONS?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19392" y="2783018"/>
            <a:ext cx="2645658" cy="2502265"/>
            <a:chOff x="0" y="0"/>
            <a:chExt cx="2041606" cy="193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1930952"/>
            </a:xfrm>
            <a:custGeom>
              <a:avLst/>
              <a:gdLst/>
              <a:ahLst/>
              <a:cxnLst/>
              <a:rect r="r" b="b" t="t" l="l"/>
              <a:pathLst>
                <a:path h="1930952" w="2041606">
                  <a:moveTo>
                    <a:pt x="93641" y="0"/>
                  </a:moveTo>
                  <a:lnTo>
                    <a:pt x="1947965" y="0"/>
                  </a:lnTo>
                  <a:cubicBezTo>
                    <a:pt x="1999682" y="0"/>
                    <a:pt x="2041606" y="41924"/>
                    <a:pt x="2041606" y="93641"/>
                  </a:cubicBezTo>
                  <a:lnTo>
                    <a:pt x="2041606" y="1837311"/>
                  </a:lnTo>
                  <a:cubicBezTo>
                    <a:pt x="2041606" y="1889028"/>
                    <a:pt x="1999682" y="1930952"/>
                    <a:pt x="1947965" y="1930952"/>
                  </a:cubicBezTo>
                  <a:lnTo>
                    <a:pt x="93641" y="1930952"/>
                  </a:lnTo>
                  <a:cubicBezTo>
                    <a:pt x="41924" y="1930952"/>
                    <a:pt x="0" y="1889028"/>
                    <a:pt x="0" y="1837311"/>
                  </a:cubicBezTo>
                  <a:lnTo>
                    <a:pt x="0" y="93641"/>
                  </a:lnTo>
                  <a:cubicBezTo>
                    <a:pt x="0" y="41924"/>
                    <a:pt x="41924" y="0"/>
                    <a:pt x="9364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196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34633" y="2786309"/>
            <a:ext cx="1815177" cy="846055"/>
          </a:xfrm>
          <a:custGeom>
            <a:avLst/>
            <a:gdLst/>
            <a:ahLst/>
            <a:cxnLst/>
            <a:rect r="r" b="b" t="t" l="l"/>
            <a:pathLst>
              <a:path h="846055" w="1815177">
                <a:moveTo>
                  <a:pt x="0" y="0"/>
                </a:moveTo>
                <a:lnTo>
                  <a:pt x="1815176" y="0"/>
                </a:lnTo>
                <a:lnTo>
                  <a:pt x="1815176" y="846055"/>
                </a:lnTo>
                <a:lnTo>
                  <a:pt x="0" y="846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17254" y="3696326"/>
            <a:ext cx="612067" cy="708709"/>
          </a:xfrm>
          <a:custGeom>
            <a:avLst/>
            <a:gdLst/>
            <a:ahLst/>
            <a:cxnLst/>
            <a:rect r="r" b="b" t="t" l="l"/>
            <a:pathLst>
              <a:path h="708709" w="612067">
                <a:moveTo>
                  <a:pt x="0" y="0"/>
                </a:moveTo>
                <a:lnTo>
                  <a:pt x="612067" y="0"/>
                </a:lnTo>
                <a:lnTo>
                  <a:pt x="612067" y="708709"/>
                </a:lnTo>
                <a:lnTo>
                  <a:pt x="0" y="70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-10800000">
            <a:off x="4588951" y="2783018"/>
            <a:ext cx="2645658" cy="2502265"/>
            <a:chOff x="0" y="0"/>
            <a:chExt cx="2041606" cy="19309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1606" cy="1930952"/>
            </a:xfrm>
            <a:custGeom>
              <a:avLst/>
              <a:gdLst/>
              <a:ahLst/>
              <a:cxnLst/>
              <a:rect r="r" b="b" t="t" l="l"/>
              <a:pathLst>
                <a:path h="1930952" w="2041606">
                  <a:moveTo>
                    <a:pt x="93641" y="0"/>
                  </a:moveTo>
                  <a:lnTo>
                    <a:pt x="1947965" y="0"/>
                  </a:lnTo>
                  <a:cubicBezTo>
                    <a:pt x="1999682" y="0"/>
                    <a:pt x="2041606" y="41924"/>
                    <a:pt x="2041606" y="93641"/>
                  </a:cubicBezTo>
                  <a:lnTo>
                    <a:pt x="2041606" y="1837311"/>
                  </a:lnTo>
                  <a:cubicBezTo>
                    <a:pt x="2041606" y="1889028"/>
                    <a:pt x="1999682" y="1930952"/>
                    <a:pt x="1947965" y="1930952"/>
                  </a:cubicBezTo>
                  <a:lnTo>
                    <a:pt x="93641" y="1930952"/>
                  </a:lnTo>
                  <a:cubicBezTo>
                    <a:pt x="41924" y="1930952"/>
                    <a:pt x="0" y="1889028"/>
                    <a:pt x="0" y="1837311"/>
                  </a:cubicBezTo>
                  <a:lnTo>
                    <a:pt x="0" y="93641"/>
                  </a:lnTo>
                  <a:cubicBezTo>
                    <a:pt x="0" y="41924"/>
                    <a:pt x="41924" y="0"/>
                    <a:pt x="9364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41606" cy="196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004192" y="2786309"/>
            <a:ext cx="1815177" cy="846055"/>
          </a:xfrm>
          <a:custGeom>
            <a:avLst/>
            <a:gdLst/>
            <a:ahLst/>
            <a:cxnLst/>
            <a:rect r="r" b="b" t="t" l="l"/>
            <a:pathLst>
              <a:path h="846055" w="1815177">
                <a:moveTo>
                  <a:pt x="0" y="0"/>
                </a:moveTo>
                <a:lnTo>
                  <a:pt x="1815177" y="0"/>
                </a:lnTo>
                <a:lnTo>
                  <a:pt x="1815177" y="846055"/>
                </a:lnTo>
                <a:lnTo>
                  <a:pt x="0" y="846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-10800000">
            <a:off x="7556818" y="2783018"/>
            <a:ext cx="2645658" cy="2502265"/>
            <a:chOff x="0" y="0"/>
            <a:chExt cx="2041606" cy="19309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1606" cy="1930952"/>
            </a:xfrm>
            <a:custGeom>
              <a:avLst/>
              <a:gdLst/>
              <a:ahLst/>
              <a:cxnLst/>
              <a:rect r="r" b="b" t="t" l="l"/>
              <a:pathLst>
                <a:path h="1930952" w="2041606">
                  <a:moveTo>
                    <a:pt x="93641" y="0"/>
                  </a:moveTo>
                  <a:lnTo>
                    <a:pt x="1947965" y="0"/>
                  </a:lnTo>
                  <a:cubicBezTo>
                    <a:pt x="1999682" y="0"/>
                    <a:pt x="2041606" y="41924"/>
                    <a:pt x="2041606" y="93641"/>
                  </a:cubicBezTo>
                  <a:lnTo>
                    <a:pt x="2041606" y="1837311"/>
                  </a:lnTo>
                  <a:cubicBezTo>
                    <a:pt x="2041606" y="1889028"/>
                    <a:pt x="1999682" y="1930952"/>
                    <a:pt x="1947965" y="1930952"/>
                  </a:cubicBezTo>
                  <a:lnTo>
                    <a:pt x="93641" y="1930952"/>
                  </a:lnTo>
                  <a:cubicBezTo>
                    <a:pt x="41924" y="1930952"/>
                    <a:pt x="0" y="1889028"/>
                    <a:pt x="0" y="1837311"/>
                  </a:cubicBezTo>
                  <a:lnTo>
                    <a:pt x="0" y="93641"/>
                  </a:lnTo>
                  <a:cubicBezTo>
                    <a:pt x="0" y="41924"/>
                    <a:pt x="41924" y="0"/>
                    <a:pt x="9364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41606" cy="196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72059" y="2786309"/>
            <a:ext cx="1815177" cy="846055"/>
          </a:xfrm>
          <a:custGeom>
            <a:avLst/>
            <a:gdLst/>
            <a:ahLst/>
            <a:cxnLst/>
            <a:rect r="r" b="b" t="t" l="l"/>
            <a:pathLst>
              <a:path h="846055" w="1815177">
                <a:moveTo>
                  <a:pt x="0" y="0"/>
                </a:moveTo>
                <a:lnTo>
                  <a:pt x="1815177" y="0"/>
                </a:lnTo>
                <a:lnTo>
                  <a:pt x="1815177" y="846055"/>
                </a:lnTo>
                <a:lnTo>
                  <a:pt x="0" y="846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-10800000">
            <a:off x="1623205" y="5638987"/>
            <a:ext cx="2645658" cy="2502265"/>
            <a:chOff x="0" y="0"/>
            <a:chExt cx="2041606" cy="19309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41606" cy="1930952"/>
            </a:xfrm>
            <a:custGeom>
              <a:avLst/>
              <a:gdLst/>
              <a:ahLst/>
              <a:cxnLst/>
              <a:rect r="r" b="b" t="t" l="l"/>
              <a:pathLst>
                <a:path h="1930952" w="2041606">
                  <a:moveTo>
                    <a:pt x="93641" y="0"/>
                  </a:moveTo>
                  <a:lnTo>
                    <a:pt x="1947965" y="0"/>
                  </a:lnTo>
                  <a:cubicBezTo>
                    <a:pt x="1999682" y="0"/>
                    <a:pt x="2041606" y="41924"/>
                    <a:pt x="2041606" y="93641"/>
                  </a:cubicBezTo>
                  <a:lnTo>
                    <a:pt x="2041606" y="1837311"/>
                  </a:lnTo>
                  <a:cubicBezTo>
                    <a:pt x="2041606" y="1889028"/>
                    <a:pt x="1999682" y="1930952"/>
                    <a:pt x="1947965" y="1930952"/>
                  </a:cubicBezTo>
                  <a:lnTo>
                    <a:pt x="93641" y="1930952"/>
                  </a:lnTo>
                  <a:cubicBezTo>
                    <a:pt x="41924" y="1930952"/>
                    <a:pt x="0" y="1889028"/>
                    <a:pt x="0" y="1837311"/>
                  </a:cubicBezTo>
                  <a:lnTo>
                    <a:pt x="0" y="93641"/>
                  </a:lnTo>
                  <a:cubicBezTo>
                    <a:pt x="0" y="41924"/>
                    <a:pt x="41924" y="0"/>
                    <a:pt x="9364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41606" cy="196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038445" y="5642278"/>
            <a:ext cx="1815177" cy="846055"/>
          </a:xfrm>
          <a:custGeom>
            <a:avLst/>
            <a:gdLst/>
            <a:ahLst/>
            <a:cxnLst/>
            <a:rect r="r" b="b" t="t" l="l"/>
            <a:pathLst>
              <a:path h="846055" w="1815177">
                <a:moveTo>
                  <a:pt x="0" y="0"/>
                </a:moveTo>
                <a:lnTo>
                  <a:pt x="1815177" y="0"/>
                </a:lnTo>
                <a:lnTo>
                  <a:pt x="1815177" y="846055"/>
                </a:lnTo>
                <a:lnTo>
                  <a:pt x="0" y="846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5593126" y="3696326"/>
            <a:ext cx="645731" cy="676480"/>
          </a:xfrm>
          <a:custGeom>
            <a:avLst/>
            <a:gdLst/>
            <a:ahLst/>
            <a:cxnLst/>
            <a:rect r="r" b="b" t="t" l="l"/>
            <a:pathLst>
              <a:path h="676480" w="645731">
                <a:moveTo>
                  <a:pt x="0" y="0"/>
                </a:moveTo>
                <a:lnTo>
                  <a:pt x="645731" y="0"/>
                </a:lnTo>
                <a:lnTo>
                  <a:pt x="645731" y="676480"/>
                </a:lnTo>
                <a:lnTo>
                  <a:pt x="0" y="676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8464303" y="3744603"/>
            <a:ext cx="792822" cy="612635"/>
          </a:xfrm>
          <a:custGeom>
            <a:avLst/>
            <a:gdLst/>
            <a:ahLst/>
            <a:cxnLst/>
            <a:rect r="r" b="b" t="t" l="l"/>
            <a:pathLst>
              <a:path h="612635" w="792822">
                <a:moveTo>
                  <a:pt x="0" y="0"/>
                </a:moveTo>
                <a:lnTo>
                  <a:pt x="792821" y="0"/>
                </a:lnTo>
                <a:lnTo>
                  <a:pt x="792821" y="612635"/>
                </a:lnTo>
                <a:lnTo>
                  <a:pt x="0" y="612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2640460" y="6570758"/>
            <a:ext cx="611148" cy="672262"/>
          </a:xfrm>
          <a:custGeom>
            <a:avLst/>
            <a:gdLst/>
            <a:ahLst/>
            <a:cxnLst/>
            <a:rect r="r" b="b" t="t" l="l"/>
            <a:pathLst>
              <a:path h="672262" w="611148">
                <a:moveTo>
                  <a:pt x="0" y="0"/>
                </a:moveTo>
                <a:lnTo>
                  <a:pt x="611148" y="0"/>
                </a:lnTo>
                <a:lnTo>
                  <a:pt x="611148" y="672263"/>
                </a:lnTo>
                <a:lnTo>
                  <a:pt x="0" y="6722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2035595" y="4459952"/>
            <a:ext cx="1775385" cy="2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6"/>
              </a:lnSpc>
              <a:spcBef>
                <a:spcPct val="0"/>
              </a:spcBef>
            </a:pPr>
            <a:r>
              <a:rPr lang="en-US" b="true" sz="1505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Single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26877" y="2834826"/>
            <a:ext cx="792822" cy="51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0"/>
              </a:lnSpc>
              <a:spcBef>
                <a:spcPct val="0"/>
              </a:spcBef>
            </a:pPr>
            <a:r>
              <a:rPr lang="en-US" b="true" sz="323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005154" y="4459952"/>
            <a:ext cx="1775385" cy="2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6"/>
              </a:lnSpc>
              <a:spcBef>
                <a:spcPct val="0"/>
              </a:spcBef>
            </a:pPr>
            <a:r>
              <a:rPr lang="en-US" b="true" sz="1505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Multilevel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96436" y="2834826"/>
            <a:ext cx="792822" cy="51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0"/>
              </a:lnSpc>
              <a:spcBef>
                <a:spcPct val="0"/>
              </a:spcBef>
            </a:pPr>
            <a:r>
              <a:rPr lang="en-US" b="true" sz="323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73021" y="4459952"/>
            <a:ext cx="1775385" cy="2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6"/>
              </a:lnSpc>
              <a:spcBef>
                <a:spcPct val="0"/>
              </a:spcBef>
            </a:pPr>
            <a:r>
              <a:rPr lang="en-US" b="true" sz="1505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Hierarchical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64303" y="2834826"/>
            <a:ext cx="792822" cy="51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0"/>
              </a:lnSpc>
              <a:spcBef>
                <a:spcPct val="0"/>
              </a:spcBef>
            </a:pPr>
            <a:r>
              <a:rPr lang="en-US" b="true" sz="323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39408" y="7315921"/>
            <a:ext cx="1775385" cy="2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6"/>
              </a:lnSpc>
              <a:spcBef>
                <a:spcPct val="0"/>
              </a:spcBef>
            </a:pPr>
            <a:r>
              <a:rPr lang="en-US" b="true" sz="1505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Multiple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30690" y="5690795"/>
            <a:ext cx="792822" cy="51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0"/>
              </a:lnSpc>
              <a:spcBef>
                <a:spcPct val="0"/>
              </a:spcBef>
            </a:pPr>
            <a:r>
              <a:rPr lang="en-US" b="true" sz="323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2" id="32"/>
          <p:cNvSpPr txBox="true"/>
          <p:nvPr/>
        </p:nvSpPr>
        <p:spPr>
          <a:xfrm rot="0">
            <a:off x="1619392" y="907941"/>
            <a:ext cx="7362789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Jenis Jenis Inhertance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19392" y="1906260"/>
            <a:ext cx="10658931" cy="39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1"/>
              </a:lnSpc>
            </a:pPr>
            <a:r>
              <a:rPr lang="en-US" sz="220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Terdapat </a:t>
            </a:r>
            <a:r>
              <a:rPr lang="en-US" b="true" sz="220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 jenis inheritance</a:t>
            </a:r>
            <a:r>
              <a:rPr lang="en-US" sz="220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, yaitu:</a:t>
            </a:r>
          </a:p>
        </p:txBody>
      </p:sp>
      <p:grpSp>
        <p:nvGrpSpPr>
          <p:cNvPr name="Group 34" id="34"/>
          <p:cNvGrpSpPr/>
          <p:nvPr/>
        </p:nvGrpSpPr>
        <p:grpSpPr>
          <a:xfrm rot="-10800000">
            <a:off x="4588951" y="5626710"/>
            <a:ext cx="2645658" cy="2502265"/>
            <a:chOff x="0" y="0"/>
            <a:chExt cx="2041606" cy="193095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41606" cy="1930952"/>
            </a:xfrm>
            <a:custGeom>
              <a:avLst/>
              <a:gdLst/>
              <a:ahLst/>
              <a:cxnLst/>
              <a:rect r="r" b="b" t="t" l="l"/>
              <a:pathLst>
                <a:path h="1930952" w="2041606">
                  <a:moveTo>
                    <a:pt x="93641" y="0"/>
                  </a:moveTo>
                  <a:lnTo>
                    <a:pt x="1947965" y="0"/>
                  </a:lnTo>
                  <a:cubicBezTo>
                    <a:pt x="1999682" y="0"/>
                    <a:pt x="2041606" y="41924"/>
                    <a:pt x="2041606" y="93641"/>
                  </a:cubicBezTo>
                  <a:lnTo>
                    <a:pt x="2041606" y="1837311"/>
                  </a:lnTo>
                  <a:cubicBezTo>
                    <a:pt x="2041606" y="1889028"/>
                    <a:pt x="1999682" y="1930952"/>
                    <a:pt x="1947965" y="1930952"/>
                  </a:cubicBezTo>
                  <a:lnTo>
                    <a:pt x="93641" y="1930952"/>
                  </a:lnTo>
                  <a:cubicBezTo>
                    <a:pt x="41924" y="1930952"/>
                    <a:pt x="0" y="1889028"/>
                    <a:pt x="0" y="1837311"/>
                  </a:cubicBezTo>
                  <a:lnTo>
                    <a:pt x="0" y="93641"/>
                  </a:lnTo>
                  <a:cubicBezTo>
                    <a:pt x="0" y="41924"/>
                    <a:pt x="41924" y="0"/>
                    <a:pt x="9364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041606" cy="196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5004192" y="5626710"/>
            <a:ext cx="1815177" cy="846055"/>
          </a:xfrm>
          <a:custGeom>
            <a:avLst/>
            <a:gdLst/>
            <a:ahLst/>
            <a:cxnLst/>
            <a:rect r="r" b="b" t="t" l="l"/>
            <a:pathLst>
              <a:path h="846055" w="1815177">
                <a:moveTo>
                  <a:pt x="0" y="0"/>
                </a:moveTo>
                <a:lnTo>
                  <a:pt x="1815177" y="0"/>
                </a:lnTo>
                <a:lnTo>
                  <a:pt x="1815177" y="846056"/>
                </a:lnTo>
                <a:lnTo>
                  <a:pt x="0" y="846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5606206" y="6555191"/>
            <a:ext cx="611148" cy="672262"/>
          </a:xfrm>
          <a:custGeom>
            <a:avLst/>
            <a:gdLst/>
            <a:ahLst/>
            <a:cxnLst/>
            <a:rect r="r" b="b" t="t" l="l"/>
            <a:pathLst>
              <a:path h="672262" w="611148">
                <a:moveTo>
                  <a:pt x="0" y="0"/>
                </a:moveTo>
                <a:lnTo>
                  <a:pt x="611148" y="0"/>
                </a:lnTo>
                <a:lnTo>
                  <a:pt x="611148" y="672262"/>
                </a:lnTo>
                <a:lnTo>
                  <a:pt x="0" y="6722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9" id="39"/>
          <p:cNvSpPr txBox="true"/>
          <p:nvPr/>
        </p:nvSpPr>
        <p:spPr>
          <a:xfrm rot="0">
            <a:off x="5005154" y="7300353"/>
            <a:ext cx="1775385" cy="2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6"/>
              </a:lnSpc>
              <a:spcBef>
                <a:spcPct val="0"/>
              </a:spcBef>
            </a:pPr>
            <a:r>
              <a:rPr lang="en-US" b="true" sz="1505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Hybrid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496436" y="5675227"/>
            <a:ext cx="792822" cy="51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0"/>
              </a:lnSpc>
              <a:spcBef>
                <a:spcPct val="0"/>
              </a:spcBef>
            </a:pPr>
            <a:r>
              <a:rPr lang="en-US" b="true" sz="323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5752825"/>
            <a:ext cx="12710840" cy="802981"/>
          </a:xfrm>
          <a:custGeom>
            <a:avLst/>
            <a:gdLst/>
            <a:ahLst/>
            <a:cxnLst/>
            <a:rect r="r" b="b" t="t" l="l"/>
            <a:pathLst>
              <a:path h="802981" w="12710840">
                <a:moveTo>
                  <a:pt x="0" y="0"/>
                </a:moveTo>
                <a:lnTo>
                  <a:pt x="12710840" y="0"/>
                </a:lnTo>
                <a:lnTo>
                  <a:pt x="12710840" y="802981"/>
                </a:lnTo>
                <a:lnTo>
                  <a:pt x="0" y="802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23728" r="0" b="-33137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778327" y="2245814"/>
            <a:ext cx="12731346" cy="3507011"/>
            <a:chOff x="0" y="0"/>
            <a:chExt cx="3353112" cy="9236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923657"/>
            </a:xfrm>
            <a:custGeom>
              <a:avLst/>
              <a:gdLst/>
              <a:ahLst/>
              <a:cxnLst/>
              <a:rect r="r" b="b" t="t" l="l"/>
              <a:pathLst>
                <a:path h="923657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908455"/>
                  </a:lnTo>
                  <a:cubicBezTo>
                    <a:pt x="3353112" y="912487"/>
                    <a:pt x="3351510" y="916353"/>
                    <a:pt x="3348659" y="919204"/>
                  </a:cubicBezTo>
                  <a:cubicBezTo>
                    <a:pt x="3345808" y="922056"/>
                    <a:pt x="3341941" y="923657"/>
                    <a:pt x="3337909" y="923657"/>
                  </a:cubicBezTo>
                  <a:lnTo>
                    <a:pt x="15202" y="923657"/>
                  </a:lnTo>
                  <a:cubicBezTo>
                    <a:pt x="11171" y="923657"/>
                    <a:pt x="7304" y="922056"/>
                    <a:pt x="4453" y="919204"/>
                  </a:cubicBezTo>
                  <a:cubicBezTo>
                    <a:pt x="1602" y="916353"/>
                    <a:pt x="0" y="912487"/>
                    <a:pt x="0" y="908455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94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79477" y="4439361"/>
            <a:ext cx="5990869" cy="5847639"/>
            <a:chOff x="0" y="0"/>
            <a:chExt cx="7987825" cy="77968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87825" cy="7796852"/>
            </a:xfrm>
            <a:custGeom>
              <a:avLst/>
              <a:gdLst/>
              <a:ahLst/>
              <a:cxnLst/>
              <a:rect r="r" b="b" t="t" l="l"/>
              <a:pathLst>
                <a:path h="7796852" w="7987825">
                  <a:moveTo>
                    <a:pt x="0" y="0"/>
                  </a:moveTo>
                  <a:lnTo>
                    <a:pt x="7987825" y="0"/>
                  </a:lnTo>
                  <a:lnTo>
                    <a:pt x="7987825" y="7796852"/>
                  </a:lnTo>
                  <a:lnTo>
                    <a:pt x="0" y="779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033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157877" y="2933043"/>
              <a:ext cx="1889738" cy="1930766"/>
            </a:xfrm>
            <a:custGeom>
              <a:avLst/>
              <a:gdLst/>
              <a:ahLst/>
              <a:cxnLst/>
              <a:rect r="r" b="b" t="t" l="l"/>
              <a:pathLst>
                <a:path h="1930766" w="1889738">
                  <a:moveTo>
                    <a:pt x="0" y="0"/>
                  </a:moveTo>
                  <a:lnTo>
                    <a:pt x="1889737" y="0"/>
                  </a:lnTo>
                  <a:lnTo>
                    <a:pt x="1889737" y="1930766"/>
                  </a:lnTo>
                  <a:lnTo>
                    <a:pt x="0" y="1930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080622" y="5634328"/>
            <a:ext cx="3657210" cy="4652672"/>
          </a:xfrm>
          <a:custGeom>
            <a:avLst/>
            <a:gdLst/>
            <a:ahLst/>
            <a:cxnLst/>
            <a:rect r="r" b="b" t="t" l="l"/>
            <a:pathLst>
              <a:path h="4652672" w="3657210">
                <a:moveTo>
                  <a:pt x="0" y="0"/>
                </a:moveTo>
                <a:lnTo>
                  <a:pt x="3657210" y="0"/>
                </a:lnTo>
                <a:lnTo>
                  <a:pt x="3657210" y="4652672"/>
                </a:lnTo>
                <a:lnTo>
                  <a:pt x="0" y="4652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791" t="0" r="-298305" b="-14616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568603" y="2906689"/>
            <a:ext cx="11150794" cy="2185262"/>
            <a:chOff x="0" y="0"/>
            <a:chExt cx="14867725" cy="291368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664867"/>
              <a:ext cx="14867725" cy="1248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0"/>
                </a:lnSpc>
              </a:pPr>
              <a:r>
                <a:rPr lang="en-US" b="true" sz="246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Single inheritance </a:t>
              </a:r>
              <a:r>
                <a:rPr lang="en-US" sz="246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atau </a:t>
              </a:r>
              <a:r>
                <a:rPr lang="en-US" b="true" sz="246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pewarisan tunggal </a:t>
              </a:r>
              <a:r>
                <a:rPr lang="en-US" sz="246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adalah kondisi pewarisan di mana </a:t>
              </a:r>
              <a:r>
                <a:rPr lang="en-US" b="true" sz="246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parent hanya mewarisi 1 class child</a:t>
              </a:r>
              <a:r>
                <a:rPr lang="en-US" sz="246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422263" y="-123825"/>
              <a:ext cx="10050541" cy="1503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582"/>
                </a:lnSpc>
                <a:spcBef>
                  <a:spcPct val="0"/>
                </a:spcBef>
              </a:pPr>
              <a:r>
                <a:rPr lang="en-US" b="true" sz="6844" spc="-136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Single Inheritance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7778874" cy="2633412"/>
            <a:chOff x="0" y="0"/>
            <a:chExt cx="10371832" cy="3511217"/>
          </a:xfrm>
        </p:grpSpPr>
        <p:sp>
          <p:nvSpPr>
            <p:cNvPr name="Freeform 16" id="16"/>
            <p:cNvSpPr/>
            <p:nvPr/>
          </p:nvSpPr>
          <p:spPr>
            <a:xfrm flipH="false" flipV="false" rot="-10800000">
              <a:off x="0" y="2857053"/>
              <a:ext cx="10355126" cy="654164"/>
            </a:xfrm>
            <a:custGeom>
              <a:avLst/>
              <a:gdLst/>
              <a:ahLst/>
              <a:cxnLst/>
              <a:rect r="r" b="b" t="t" l="l"/>
              <a:pathLst>
                <a:path h="654164" w="10355126">
                  <a:moveTo>
                    <a:pt x="0" y="0"/>
                  </a:moveTo>
                  <a:lnTo>
                    <a:pt x="10355126" y="0"/>
                  </a:lnTo>
                  <a:lnTo>
                    <a:pt x="10355126" y="654164"/>
                  </a:lnTo>
                  <a:lnTo>
                    <a:pt x="0" y="654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2000"/>
              </a:blip>
              <a:stretch>
                <a:fillRect l="0" t="-23728" r="0" b="-331371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10371832" cy="2857053"/>
              <a:chOff x="0" y="0"/>
              <a:chExt cx="3353112" cy="92365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353112" cy="923657"/>
              </a:xfrm>
              <a:custGeom>
                <a:avLst/>
                <a:gdLst/>
                <a:ahLst/>
                <a:cxnLst/>
                <a:rect r="r" b="b" t="t" l="l"/>
                <a:pathLst>
                  <a:path h="923657" w="3353112">
                    <a:moveTo>
                      <a:pt x="15202" y="0"/>
                    </a:moveTo>
                    <a:lnTo>
                      <a:pt x="3337909" y="0"/>
                    </a:lnTo>
                    <a:cubicBezTo>
                      <a:pt x="3341941" y="0"/>
                      <a:pt x="3345808" y="1602"/>
                      <a:pt x="3348659" y="4453"/>
                    </a:cubicBezTo>
                    <a:cubicBezTo>
                      <a:pt x="3351510" y="7304"/>
                      <a:pt x="3353112" y="11171"/>
                      <a:pt x="3353112" y="15202"/>
                    </a:cubicBezTo>
                    <a:lnTo>
                      <a:pt x="3353112" y="908455"/>
                    </a:lnTo>
                    <a:cubicBezTo>
                      <a:pt x="3353112" y="912487"/>
                      <a:pt x="3351510" y="916353"/>
                      <a:pt x="3348659" y="919204"/>
                    </a:cubicBezTo>
                    <a:cubicBezTo>
                      <a:pt x="3345808" y="922056"/>
                      <a:pt x="3341941" y="923657"/>
                      <a:pt x="3337909" y="923657"/>
                    </a:cubicBezTo>
                    <a:lnTo>
                      <a:pt x="15202" y="923657"/>
                    </a:lnTo>
                    <a:cubicBezTo>
                      <a:pt x="11171" y="923657"/>
                      <a:pt x="7304" y="922056"/>
                      <a:pt x="4453" y="919204"/>
                    </a:cubicBezTo>
                    <a:cubicBezTo>
                      <a:pt x="1602" y="916353"/>
                      <a:pt x="0" y="912487"/>
                      <a:pt x="0" y="908455"/>
                    </a:cubicBezTo>
                    <a:lnTo>
                      <a:pt x="0" y="15202"/>
                    </a:lnTo>
                    <a:cubicBezTo>
                      <a:pt x="0" y="11171"/>
                      <a:pt x="1602" y="7304"/>
                      <a:pt x="4453" y="4453"/>
                    </a:cubicBezTo>
                    <a:cubicBezTo>
                      <a:pt x="7304" y="1602"/>
                      <a:pt x="11171" y="0"/>
                      <a:pt x="15202" y="0"/>
                    </a:cubicBezTo>
                    <a:close/>
                  </a:path>
                </a:pathLst>
              </a:custGeom>
              <a:solidFill>
                <a:srgbClr val="10686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3353112" cy="9427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643814" y="1556679"/>
              <a:ext cx="9084205" cy="761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3"/>
                </a:lnSpc>
              </a:pPr>
              <a:r>
                <a:rPr lang="en-US" b="true" sz="1508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Single inheritance </a:t>
              </a:r>
              <a:r>
                <a:rPr lang="en-US" sz="150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atau </a:t>
              </a:r>
              <a:r>
                <a:rPr lang="en-US" b="true" sz="1508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pewarisan tunggal </a:t>
              </a:r>
              <a:r>
                <a:rPr lang="en-US" sz="150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adalah kondisi pewaris yang </a:t>
              </a:r>
              <a:r>
                <a:rPr lang="en-US" b="true" sz="1508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parent mewarisi 1 class child</a:t>
              </a:r>
              <a:r>
                <a:rPr lang="en-US" sz="150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123820" y="452669"/>
              <a:ext cx="6140898" cy="928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54"/>
                </a:lnSpc>
                <a:spcBef>
                  <a:spcPct val="0"/>
                </a:spcBef>
              </a:pPr>
              <a:r>
                <a:rPr lang="en-US" b="true" sz="4182" spc="-83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Single Inheritance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83711" y="2919162"/>
            <a:ext cx="7495163" cy="5464031"/>
          </a:xfrm>
          <a:custGeom>
            <a:avLst/>
            <a:gdLst/>
            <a:ahLst/>
            <a:cxnLst/>
            <a:rect r="r" b="b" t="t" l="l"/>
            <a:pathLst>
              <a:path h="5464031" w="7495163">
                <a:moveTo>
                  <a:pt x="0" y="0"/>
                </a:moveTo>
                <a:lnTo>
                  <a:pt x="7495163" y="0"/>
                </a:lnTo>
                <a:lnTo>
                  <a:pt x="7495163" y="5464032"/>
                </a:lnTo>
                <a:lnTo>
                  <a:pt x="0" y="5464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83711" y="1838200"/>
            <a:ext cx="606423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Pada CPP (file class)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3711" y="8664910"/>
            <a:ext cx="606423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Product mewarisi class Clothing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52944" y="8664910"/>
            <a:ext cx="542527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Clothing adalah class yang diwarisi class Product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152944" y="2919162"/>
            <a:ext cx="5425279" cy="5464031"/>
          </a:xfrm>
          <a:custGeom>
            <a:avLst/>
            <a:gdLst/>
            <a:ahLst/>
            <a:cxnLst/>
            <a:rect r="r" b="b" t="t" l="l"/>
            <a:pathLst>
              <a:path h="5464031" w="5425279">
                <a:moveTo>
                  <a:pt x="0" y="0"/>
                </a:moveTo>
                <a:lnTo>
                  <a:pt x="5425280" y="0"/>
                </a:lnTo>
                <a:lnTo>
                  <a:pt x="5425280" y="5464032"/>
                </a:lnTo>
                <a:lnTo>
                  <a:pt x="0" y="5464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839277" y="3087052"/>
            <a:ext cx="1965960" cy="351472"/>
            <a:chOff x="0" y="0"/>
            <a:chExt cx="2621280" cy="4686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38100"/>
              <a:ext cx="2528570" cy="400050"/>
            </a:xfrm>
            <a:custGeom>
              <a:avLst/>
              <a:gdLst/>
              <a:ahLst/>
              <a:cxnLst/>
              <a:rect r="r" b="b" t="t" l="l"/>
              <a:pathLst>
                <a:path h="400050" w="2528570">
                  <a:moveTo>
                    <a:pt x="78740" y="50800"/>
                  </a:moveTo>
                  <a:cubicBezTo>
                    <a:pt x="816610" y="48260"/>
                    <a:pt x="822960" y="48260"/>
                    <a:pt x="834390" y="55880"/>
                  </a:cubicBezTo>
                  <a:cubicBezTo>
                    <a:pt x="848360" y="64770"/>
                    <a:pt x="866140" y="82550"/>
                    <a:pt x="872490" y="99060"/>
                  </a:cubicBezTo>
                  <a:cubicBezTo>
                    <a:pt x="878840" y="115570"/>
                    <a:pt x="880110" y="139700"/>
                    <a:pt x="872490" y="157480"/>
                  </a:cubicBezTo>
                  <a:cubicBezTo>
                    <a:pt x="863600" y="176530"/>
                    <a:pt x="848360" y="194310"/>
                    <a:pt x="815340" y="207010"/>
                  </a:cubicBezTo>
                  <a:cubicBezTo>
                    <a:pt x="716280" y="245110"/>
                    <a:pt x="152400" y="255270"/>
                    <a:pt x="129540" y="209550"/>
                  </a:cubicBezTo>
                  <a:cubicBezTo>
                    <a:pt x="121920" y="193040"/>
                    <a:pt x="151130" y="157480"/>
                    <a:pt x="184150" y="142240"/>
                  </a:cubicBezTo>
                  <a:cubicBezTo>
                    <a:pt x="257810" y="106680"/>
                    <a:pt x="519430" y="139700"/>
                    <a:pt x="632460" y="146050"/>
                  </a:cubicBezTo>
                  <a:cubicBezTo>
                    <a:pt x="703580" y="149860"/>
                    <a:pt x="759460" y="152400"/>
                    <a:pt x="803910" y="163830"/>
                  </a:cubicBezTo>
                  <a:cubicBezTo>
                    <a:pt x="833120" y="170180"/>
                    <a:pt x="844550" y="184150"/>
                    <a:pt x="875030" y="190500"/>
                  </a:cubicBezTo>
                  <a:cubicBezTo>
                    <a:pt x="920750" y="201930"/>
                    <a:pt x="972820" y="203200"/>
                    <a:pt x="1056640" y="207010"/>
                  </a:cubicBezTo>
                  <a:cubicBezTo>
                    <a:pt x="1240790" y="215900"/>
                    <a:pt x="1836420" y="176530"/>
                    <a:pt x="1948180" y="212090"/>
                  </a:cubicBezTo>
                  <a:cubicBezTo>
                    <a:pt x="1977390" y="220980"/>
                    <a:pt x="1987550" y="231140"/>
                    <a:pt x="1997710" y="246380"/>
                  </a:cubicBezTo>
                  <a:cubicBezTo>
                    <a:pt x="2007870" y="261620"/>
                    <a:pt x="2014220" y="285750"/>
                    <a:pt x="2011680" y="304800"/>
                  </a:cubicBezTo>
                  <a:cubicBezTo>
                    <a:pt x="2009140" y="322580"/>
                    <a:pt x="1997710" y="345440"/>
                    <a:pt x="1983740" y="358140"/>
                  </a:cubicBezTo>
                  <a:cubicBezTo>
                    <a:pt x="1969770" y="369570"/>
                    <a:pt x="1946910" y="383540"/>
                    <a:pt x="1927860" y="378460"/>
                  </a:cubicBezTo>
                  <a:cubicBezTo>
                    <a:pt x="1899920" y="372110"/>
                    <a:pt x="1885950" y="306070"/>
                    <a:pt x="1845310" y="283210"/>
                  </a:cubicBezTo>
                  <a:cubicBezTo>
                    <a:pt x="1791970" y="251460"/>
                    <a:pt x="1701800" y="251460"/>
                    <a:pt x="1619250" y="238760"/>
                  </a:cubicBezTo>
                  <a:cubicBezTo>
                    <a:pt x="1522730" y="224790"/>
                    <a:pt x="1416050" y="212090"/>
                    <a:pt x="1304290" y="205740"/>
                  </a:cubicBezTo>
                  <a:cubicBezTo>
                    <a:pt x="1179830" y="199390"/>
                    <a:pt x="970280" y="226060"/>
                    <a:pt x="904240" y="205740"/>
                  </a:cubicBezTo>
                  <a:cubicBezTo>
                    <a:pt x="878840" y="196850"/>
                    <a:pt x="867410" y="185420"/>
                    <a:pt x="857250" y="172720"/>
                  </a:cubicBezTo>
                  <a:cubicBezTo>
                    <a:pt x="848360" y="162560"/>
                    <a:pt x="844550" y="151130"/>
                    <a:pt x="843280" y="137160"/>
                  </a:cubicBezTo>
                  <a:cubicBezTo>
                    <a:pt x="843280" y="121920"/>
                    <a:pt x="848360" y="96520"/>
                    <a:pt x="857250" y="82550"/>
                  </a:cubicBezTo>
                  <a:cubicBezTo>
                    <a:pt x="863600" y="71120"/>
                    <a:pt x="868680" y="64770"/>
                    <a:pt x="885190" y="57150"/>
                  </a:cubicBezTo>
                  <a:cubicBezTo>
                    <a:pt x="942340" y="33020"/>
                    <a:pt x="1132840" y="30480"/>
                    <a:pt x="1304290" y="22860"/>
                  </a:cubicBezTo>
                  <a:cubicBezTo>
                    <a:pt x="1579880" y="10160"/>
                    <a:pt x="2217420" y="5080"/>
                    <a:pt x="2377440" y="12700"/>
                  </a:cubicBezTo>
                  <a:cubicBezTo>
                    <a:pt x="2423160" y="15240"/>
                    <a:pt x="2442210" y="11430"/>
                    <a:pt x="2466340" y="22860"/>
                  </a:cubicBezTo>
                  <a:cubicBezTo>
                    <a:pt x="2489200" y="35560"/>
                    <a:pt x="2514600" y="57150"/>
                    <a:pt x="2520950" y="82550"/>
                  </a:cubicBezTo>
                  <a:cubicBezTo>
                    <a:pt x="2528570" y="113030"/>
                    <a:pt x="2514600" y="170180"/>
                    <a:pt x="2495550" y="196850"/>
                  </a:cubicBezTo>
                  <a:cubicBezTo>
                    <a:pt x="2477770" y="220980"/>
                    <a:pt x="2453640" y="226060"/>
                    <a:pt x="2420620" y="241300"/>
                  </a:cubicBezTo>
                  <a:cubicBezTo>
                    <a:pt x="2358390" y="270510"/>
                    <a:pt x="2216150" y="320040"/>
                    <a:pt x="2147570" y="339090"/>
                  </a:cubicBezTo>
                  <a:cubicBezTo>
                    <a:pt x="2108200" y="349250"/>
                    <a:pt x="2090420" y="354330"/>
                    <a:pt x="2051050" y="356870"/>
                  </a:cubicBezTo>
                  <a:cubicBezTo>
                    <a:pt x="1995170" y="361950"/>
                    <a:pt x="1877060" y="367030"/>
                    <a:pt x="1838960" y="351790"/>
                  </a:cubicBezTo>
                  <a:cubicBezTo>
                    <a:pt x="1822450" y="345440"/>
                    <a:pt x="1816100" y="336550"/>
                    <a:pt x="1808480" y="326390"/>
                  </a:cubicBezTo>
                  <a:cubicBezTo>
                    <a:pt x="1802130" y="314960"/>
                    <a:pt x="1795780" y="300990"/>
                    <a:pt x="1794510" y="288290"/>
                  </a:cubicBezTo>
                  <a:cubicBezTo>
                    <a:pt x="1793240" y="275590"/>
                    <a:pt x="1794510" y="260350"/>
                    <a:pt x="1799590" y="247650"/>
                  </a:cubicBezTo>
                  <a:cubicBezTo>
                    <a:pt x="1803400" y="236220"/>
                    <a:pt x="1811020" y="223520"/>
                    <a:pt x="1822450" y="214630"/>
                  </a:cubicBezTo>
                  <a:cubicBezTo>
                    <a:pt x="1835150" y="204470"/>
                    <a:pt x="1849120" y="199390"/>
                    <a:pt x="1878330" y="193040"/>
                  </a:cubicBezTo>
                  <a:cubicBezTo>
                    <a:pt x="1959610" y="176530"/>
                    <a:pt x="2291080" y="160020"/>
                    <a:pt x="2363470" y="182880"/>
                  </a:cubicBezTo>
                  <a:cubicBezTo>
                    <a:pt x="2387600" y="189230"/>
                    <a:pt x="2397760" y="198120"/>
                    <a:pt x="2406650" y="213360"/>
                  </a:cubicBezTo>
                  <a:cubicBezTo>
                    <a:pt x="2418080" y="231140"/>
                    <a:pt x="2423160" y="267970"/>
                    <a:pt x="2416810" y="289560"/>
                  </a:cubicBezTo>
                  <a:cubicBezTo>
                    <a:pt x="2413000" y="306070"/>
                    <a:pt x="2397760" y="321310"/>
                    <a:pt x="2383790" y="330200"/>
                  </a:cubicBezTo>
                  <a:cubicBezTo>
                    <a:pt x="2369820" y="339090"/>
                    <a:pt x="2350770" y="345440"/>
                    <a:pt x="2332990" y="342900"/>
                  </a:cubicBezTo>
                  <a:cubicBezTo>
                    <a:pt x="2312670" y="339090"/>
                    <a:pt x="2279650" y="321310"/>
                    <a:pt x="2268220" y="300990"/>
                  </a:cubicBezTo>
                  <a:cubicBezTo>
                    <a:pt x="2256790" y="281940"/>
                    <a:pt x="2258060" y="245110"/>
                    <a:pt x="2265680" y="224790"/>
                  </a:cubicBezTo>
                  <a:cubicBezTo>
                    <a:pt x="2272030" y="208280"/>
                    <a:pt x="2287270" y="194310"/>
                    <a:pt x="2303780" y="187960"/>
                  </a:cubicBezTo>
                  <a:cubicBezTo>
                    <a:pt x="2322830" y="179070"/>
                    <a:pt x="2360930" y="177800"/>
                    <a:pt x="2379980" y="189230"/>
                  </a:cubicBezTo>
                  <a:cubicBezTo>
                    <a:pt x="2400300" y="200660"/>
                    <a:pt x="2419350" y="231140"/>
                    <a:pt x="2421890" y="254000"/>
                  </a:cubicBezTo>
                  <a:cubicBezTo>
                    <a:pt x="2423160" y="276860"/>
                    <a:pt x="2406650" y="309880"/>
                    <a:pt x="2391410" y="325120"/>
                  </a:cubicBezTo>
                  <a:cubicBezTo>
                    <a:pt x="2378710" y="336550"/>
                    <a:pt x="2364740" y="337820"/>
                    <a:pt x="2341880" y="342900"/>
                  </a:cubicBezTo>
                  <a:cubicBezTo>
                    <a:pt x="2299970" y="353060"/>
                    <a:pt x="2225040" y="355600"/>
                    <a:pt x="2155190" y="359410"/>
                  </a:cubicBezTo>
                  <a:cubicBezTo>
                    <a:pt x="2067560" y="363220"/>
                    <a:pt x="1908810" y="372110"/>
                    <a:pt x="1858010" y="359410"/>
                  </a:cubicBezTo>
                  <a:cubicBezTo>
                    <a:pt x="1840230" y="355600"/>
                    <a:pt x="1832610" y="349250"/>
                    <a:pt x="1822450" y="340360"/>
                  </a:cubicBezTo>
                  <a:cubicBezTo>
                    <a:pt x="1812290" y="332740"/>
                    <a:pt x="1804670" y="320040"/>
                    <a:pt x="1799590" y="307340"/>
                  </a:cubicBezTo>
                  <a:cubicBezTo>
                    <a:pt x="1794510" y="295910"/>
                    <a:pt x="1793240" y="280670"/>
                    <a:pt x="1794510" y="267970"/>
                  </a:cubicBezTo>
                  <a:cubicBezTo>
                    <a:pt x="1795780" y="255270"/>
                    <a:pt x="1799590" y="241300"/>
                    <a:pt x="1808480" y="229870"/>
                  </a:cubicBezTo>
                  <a:cubicBezTo>
                    <a:pt x="1818640" y="215900"/>
                    <a:pt x="1835150" y="203200"/>
                    <a:pt x="1858010" y="195580"/>
                  </a:cubicBezTo>
                  <a:cubicBezTo>
                    <a:pt x="1897380" y="182880"/>
                    <a:pt x="1965960" y="200660"/>
                    <a:pt x="2033270" y="190500"/>
                  </a:cubicBezTo>
                  <a:cubicBezTo>
                    <a:pt x="2127250" y="175260"/>
                    <a:pt x="2329180" y="68580"/>
                    <a:pt x="2368550" y="96520"/>
                  </a:cubicBezTo>
                  <a:cubicBezTo>
                    <a:pt x="2387600" y="109220"/>
                    <a:pt x="2396490" y="154940"/>
                    <a:pt x="2377440" y="176530"/>
                  </a:cubicBezTo>
                  <a:cubicBezTo>
                    <a:pt x="2308860" y="251460"/>
                    <a:pt x="1579880" y="162560"/>
                    <a:pt x="1311910" y="173990"/>
                  </a:cubicBezTo>
                  <a:cubicBezTo>
                    <a:pt x="1150620" y="180340"/>
                    <a:pt x="991870" y="217170"/>
                    <a:pt x="923290" y="207010"/>
                  </a:cubicBezTo>
                  <a:cubicBezTo>
                    <a:pt x="896620" y="204470"/>
                    <a:pt x="882650" y="198120"/>
                    <a:pt x="869950" y="187960"/>
                  </a:cubicBezTo>
                  <a:cubicBezTo>
                    <a:pt x="859790" y="179070"/>
                    <a:pt x="852170" y="168910"/>
                    <a:pt x="848360" y="156210"/>
                  </a:cubicBezTo>
                  <a:cubicBezTo>
                    <a:pt x="843280" y="140970"/>
                    <a:pt x="842010" y="115570"/>
                    <a:pt x="848360" y="99060"/>
                  </a:cubicBezTo>
                  <a:cubicBezTo>
                    <a:pt x="854710" y="83820"/>
                    <a:pt x="862330" y="67310"/>
                    <a:pt x="885190" y="57150"/>
                  </a:cubicBezTo>
                  <a:cubicBezTo>
                    <a:pt x="948690" y="29210"/>
                    <a:pt x="1179830" y="53340"/>
                    <a:pt x="1314450" y="58420"/>
                  </a:cubicBezTo>
                  <a:cubicBezTo>
                    <a:pt x="1433830" y="63500"/>
                    <a:pt x="1569720" y="72390"/>
                    <a:pt x="1652270" y="83820"/>
                  </a:cubicBezTo>
                  <a:cubicBezTo>
                    <a:pt x="1701800" y="91440"/>
                    <a:pt x="1724660" y="95250"/>
                    <a:pt x="1767840" y="106680"/>
                  </a:cubicBezTo>
                  <a:cubicBezTo>
                    <a:pt x="1824990" y="124460"/>
                    <a:pt x="1925320" y="152400"/>
                    <a:pt x="1964690" y="184150"/>
                  </a:cubicBezTo>
                  <a:cubicBezTo>
                    <a:pt x="1987550" y="203200"/>
                    <a:pt x="2010410" y="242570"/>
                    <a:pt x="2005330" y="247650"/>
                  </a:cubicBezTo>
                  <a:cubicBezTo>
                    <a:pt x="2000250" y="254000"/>
                    <a:pt x="1926590" y="210820"/>
                    <a:pt x="1927860" y="209550"/>
                  </a:cubicBezTo>
                  <a:cubicBezTo>
                    <a:pt x="1927860" y="208280"/>
                    <a:pt x="1971040" y="219710"/>
                    <a:pt x="1983740" y="231140"/>
                  </a:cubicBezTo>
                  <a:cubicBezTo>
                    <a:pt x="1995170" y="240030"/>
                    <a:pt x="2002790" y="251460"/>
                    <a:pt x="2006600" y="264160"/>
                  </a:cubicBezTo>
                  <a:cubicBezTo>
                    <a:pt x="2011680" y="276860"/>
                    <a:pt x="2014220" y="290830"/>
                    <a:pt x="2011680" y="304800"/>
                  </a:cubicBezTo>
                  <a:cubicBezTo>
                    <a:pt x="2009140" y="321310"/>
                    <a:pt x="1997710" y="345440"/>
                    <a:pt x="1983740" y="358140"/>
                  </a:cubicBezTo>
                  <a:cubicBezTo>
                    <a:pt x="1969770" y="369570"/>
                    <a:pt x="1958340" y="373380"/>
                    <a:pt x="1927860" y="378460"/>
                  </a:cubicBezTo>
                  <a:cubicBezTo>
                    <a:pt x="1809750" y="400050"/>
                    <a:pt x="1230630" y="386080"/>
                    <a:pt x="1038860" y="374650"/>
                  </a:cubicBezTo>
                  <a:cubicBezTo>
                    <a:pt x="946150" y="369570"/>
                    <a:pt x="900430" y="363220"/>
                    <a:pt x="831850" y="351790"/>
                  </a:cubicBezTo>
                  <a:cubicBezTo>
                    <a:pt x="764540" y="341630"/>
                    <a:pt x="712470" y="317500"/>
                    <a:pt x="632460" y="309880"/>
                  </a:cubicBezTo>
                  <a:cubicBezTo>
                    <a:pt x="511810" y="297180"/>
                    <a:pt x="280670" y="325120"/>
                    <a:pt x="175260" y="308610"/>
                  </a:cubicBezTo>
                  <a:cubicBezTo>
                    <a:pt x="119380" y="299720"/>
                    <a:pt x="73660" y="295910"/>
                    <a:pt x="46990" y="266700"/>
                  </a:cubicBezTo>
                  <a:cubicBezTo>
                    <a:pt x="21590" y="237490"/>
                    <a:pt x="8890" y="172720"/>
                    <a:pt x="20320" y="135890"/>
                  </a:cubicBezTo>
                  <a:cubicBezTo>
                    <a:pt x="33020" y="99060"/>
                    <a:pt x="66040" y="67310"/>
                    <a:pt x="119380" y="46990"/>
                  </a:cubicBezTo>
                  <a:cubicBezTo>
                    <a:pt x="240030" y="0"/>
                    <a:pt x="709930" y="35560"/>
                    <a:pt x="796290" y="45720"/>
                  </a:cubicBezTo>
                  <a:cubicBezTo>
                    <a:pt x="816610" y="48260"/>
                    <a:pt x="822960" y="48260"/>
                    <a:pt x="834390" y="55880"/>
                  </a:cubicBezTo>
                  <a:cubicBezTo>
                    <a:pt x="848360" y="64770"/>
                    <a:pt x="866140" y="82550"/>
                    <a:pt x="872490" y="99060"/>
                  </a:cubicBezTo>
                  <a:cubicBezTo>
                    <a:pt x="878840" y="115570"/>
                    <a:pt x="880110" y="139700"/>
                    <a:pt x="872490" y="156210"/>
                  </a:cubicBezTo>
                  <a:cubicBezTo>
                    <a:pt x="863600" y="176530"/>
                    <a:pt x="849630" y="194310"/>
                    <a:pt x="815340" y="207010"/>
                  </a:cubicBezTo>
                  <a:cubicBezTo>
                    <a:pt x="711200" y="246380"/>
                    <a:pt x="180340" y="223520"/>
                    <a:pt x="78740" y="204470"/>
                  </a:cubicBezTo>
                  <a:cubicBezTo>
                    <a:pt x="50800" y="199390"/>
                    <a:pt x="39370" y="198120"/>
                    <a:pt x="26670" y="185420"/>
                  </a:cubicBezTo>
                  <a:cubicBezTo>
                    <a:pt x="12700" y="171450"/>
                    <a:pt x="0" y="138430"/>
                    <a:pt x="1270" y="118110"/>
                  </a:cubicBezTo>
                  <a:cubicBezTo>
                    <a:pt x="2540" y="100330"/>
                    <a:pt x="13970" y="81280"/>
                    <a:pt x="26670" y="69850"/>
                  </a:cubicBezTo>
                  <a:cubicBezTo>
                    <a:pt x="39370" y="58420"/>
                    <a:pt x="78740" y="50800"/>
                    <a:pt x="78740" y="508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9558338" y="2854642"/>
            <a:ext cx="1823085" cy="434340"/>
            <a:chOff x="0" y="0"/>
            <a:chExt cx="2430780" cy="5791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9530" y="50800"/>
              <a:ext cx="2338070" cy="480060"/>
            </a:xfrm>
            <a:custGeom>
              <a:avLst/>
              <a:gdLst/>
              <a:ahLst/>
              <a:cxnLst/>
              <a:rect r="r" b="b" t="t" l="l"/>
              <a:pathLst>
                <a:path h="480060" w="2338070">
                  <a:moveTo>
                    <a:pt x="1270" y="273050"/>
                  </a:moveTo>
                  <a:cubicBezTo>
                    <a:pt x="11430" y="154940"/>
                    <a:pt x="20320" y="115570"/>
                    <a:pt x="44450" y="95250"/>
                  </a:cubicBezTo>
                  <a:cubicBezTo>
                    <a:pt x="68580" y="73660"/>
                    <a:pt x="118110" y="69850"/>
                    <a:pt x="152400" y="64770"/>
                  </a:cubicBezTo>
                  <a:cubicBezTo>
                    <a:pt x="182880" y="60960"/>
                    <a:pt x="210820" y="66040"/>
                    <a:pt x="240030" y="67310"/>
                  </a:cubicBezTo>
                  <a:cubicBezTo>
                    <a:pt x="269240" y="67310"/>
                    <a:pt x="297180" y="67310"/>
                    <a:pt x="326390" y="67310"/>
                  </a:cubicBezTo>
                  <a:cubicBezTo>
                    <a:pt x="354330" y="68580"/>
                    <a:pt x="382270" y="68580"/>
                    <a:pt x="410210" y="68580"/>
                  </a:cubicBezTo>
                  <a:cubicBezTo>
                    <a:pt x="435610" y="68580"/>
                    <a:pt x="467360" y="67310"/>
                    <a:pt x="483870" y="68580"/>
                  </a:cubicBezTo>
                  <a:cubicBezTo>
                    <a:pt x="491490" y="68580"/>
                    <a:pt x="499110" y="69850"/>
                    <a:pt x="502920" y="71120"/>
                  </a:cubicBezTo>
                  <a:cubicBezTo>
                    <a:pt x="502920" y="71120"/>
                    <a:pt x="504190" y="72390"/>
                    <a:pt x="504190" y="71120"/>
                  </a:cubicBezTo>
                  <a:cubicBezTo>
                    <a:pt x="504190" y="71120"/>
                    <a:pt x="504190" y="68580"/>
                    <a:pt x="504190" y="68580"/>
                  </a:cubicBezTo>
                  <a:cubicBezTo>
                    <a:pt x="504190" y="68580"/>
                    <a:pt x="506730" y="62230"/>
                    <a:pt x="508000" y="58420"/>
                  </a:cubicBezTo>
                  <a:cubicBezTo>
                    <a:pt x="509270" y="55880"/>
                    <a:pt x="511810" y="49530"/>
                    <a:pt x="511810" y="48260"/>
                  </a:cubicBezTo>
                  <a:cubicBezTo>
                    <a:pt x="511810" y="48260"/>
                    <a:pt x="515620" y="43180"/>
                    <a:pt x="516890" y="40640"/>
                  </a:cubicBezTo>
                  <a:cubicBezTo>
                    <a:pt x="519430" y="36830"/>
                    <a:pt x="523240" y="31750"/>
                    <a:pt x="523240" y="31750"/>
                  </a:cubicBezTo>
                  <a:cubicBezTo>
                    <a:pt x="523240" y="30480"/>
                    <a:pt x="528320" y="26670"/>
                    <a:pt x="530860" y="24130"/>
                  </a:cubicBezTo>
                  <a:cubicBezTo>
                    <a:pt x="533400" y="21590"/>
                    <a:pt x="538480" y="16510"/>
                    <a:pt x="538480" y="16510"/>
                  </a:cubicBezTo>
                  <a:cubicBezTo>
                    <a:pt x="539750" y="16510"/>
                    <a:pt x="544830" y="12700"/>
                    <a:pt x="548640" y="11430"/>
                  </a:cubicBezTo>
                  <a:cubicBezTo>
                    <a:pt x="551180" y="10160"/>
                    <a:pt x="557530" y="6350"/>
                    <a:pt x="557530" y="6350"/>
                  </a:cubicBezTo>
                  <a:cubicBezTo>
                    <a:pt x="557530" y="6350"/>
                    <a:pt x="565150" y="5080"/>
                    <a:pt x="567690" y="3810"/>
                  </a:cubicBezTo>
                  <a:cubicBezTo>
                    <a:pt x="571500" y="2540"/>
                    <a:pt x="577850" y="1270"/>
                    <a:pt x="577850" y="1270"/>
                  </a:cubicBezTo>
                  <a:cubicBezTo>
                    <a:pt x="577850" y="1270"/>
                    <a:pt x="585470" y="1270"/>
                    <a:pt x="589280" y="1270"/>
                  </a:cubicBezTo>
                  <a:cubicBezTo>
                    <a:pt x="593090" y="1270"/>
                    <a:pt x="599440" y="0"/>
                    <a:pt x="599440" y="0"/>
                  </a:cubicBezTo>
                  <a:cubicBezTo>
                    <a:pt x="600710" y="0"/>
                    <a:pt x="820420" y="12700"/>
                    <a:pt x="919480" y="19050"/>
                  </a:cubicBezTo>
                  <a:cubicBezTo>
                    <a:pt x="1002030" y="24130"/>
                    <a:pt x="1103630" y="33020"/>
                    <a:pt x="1150620" y="34290"/>
                  </a:cubicBezTo>
                  <a:cubicBezTo>
                    <a:pt x="1172210" y="35560"/>
                    <a:pt x="1179830" y="34290"/>
                    <a:pt x="1197610" y="34290"/>
                  </a:cubicBezTo>
                  <a:cubicBezTo>
                    <a:pt x="1220470" y="34290"/>
                    <a:pt x="1250950" y="34290"/>
                    <a:pt x="1277620" y="35560"/>
                  </a:cubicBezTo>
                  <a:cubicBezTo>
                    <a:pt x="1304290" y="35560"/>
                    <a:pt x="1333500" y="35560"/>
                    <a:pt x="1360170" y="35560"/>
                  </a:cubicBezTo>
                  <a:cubicBezTo>
                    <a:pt x="1386840" y="35560"/>
                    <a:pt x="1412240" y="36830"/>
                    <a:pt x="1438910" y="36830"/>
                  </a:cubicBezTo>
                  <a:cubicBezTo>
                    <a:pt x="1466850" y="36830"/>
                    <a:pt x="1496060" y="36830"/>
                    <a:pt x="1524000" y="38100"/>
                  </a:cubicBezTo>
                  <a:cubicBezTo>
                    <a:pt x="1554480" y="38100"/>
                    <a:pt x="1588770" y="31750"/>
                    <a:pt x="1614170" y="41910"/>
                  </a:cubicBezTo>
                  <a:cubicBezTo>
                    <a:pt x="1640840" y="53340"/>
                    <a:pt x="1677670" y="92710"/>
                    <a:pt x="1684020" y="104140"/>
                  </a:cubicBezTo>
                  <a:cubicBezTo>
                    <a:pt x="1685290" y="107950"/>
                    <a:pt x="1681480" y="110490"/>
                    <a:pt x="1684020" y="111760"/>
                  </a:cubicBezTo>
                  <a:cubicBezTo>
                    <a:pt x="1686560" y="114300"/>
                    <a:pt x="1696720" y="111760"/>
                    <a:pt x="1706880" y="111760"/>
                  </a:cubicBezTo>
                  <a:cubicBezTo>
                    <a:pt x="1725930" y="111760"/>
                    <a:pt x="1761490" y="111760"/>
                    <a:pt x="1788160" y="111760"/>
                  </a:cubicBezTo>
                  <a:cubicBezTo>
                    <a:pt x="1817370" y="111760"/>
                    <a:pt x="1846580" y="111760"/>
                    <a:pt x="1874520" y="111760"/>
                  </a:cubicBezTo>
                  <a:cubicBezTo>
                    <a:pt x="1901190" y="111760"/>
                    <a:pt x="1927860" y="111760"/>
                    <a:pt x="1954530" y="113030"/>
                  </a:cubicBezTo>
                  <a:cubicBezTo>
                    <a:pt x="1982470" y="115570"/>
                    <a:pt x="2011680" y="123190"/>
                    <a:pt x="2039620" y="127000"/>
                  </a:cubicBezTo>
                  <a:cubicBezTo>
                    <a:pt x="2066290" y="129540"/>
                    <a:pt x="2091690" y="127000"/>
                    <a:pt x="2120900" y="132080"/>
                  </a:cubicBezTo>
                  <a:cubicBezTo>
                    <a:pt x="2156460" y="138430"/>
                    <a:pt x="2204720" y="151130"/>
                    <a:pt x="2235200" y="167640"/>
                  </a:cubicBezTo>
                  <a:cubicBezTo>
                    <a:pt x="2260600" y="181610"/>
                    <a:pt x="2279650" y="194310"/>
                    <a:pt x="2294890" y="215900"/>
                  </a:cubicBezTo>
                  <a:cubicBezTo>
                    <a:pt x="2312670" y="242570"/>
                    <a:pt x="2338070" y="290830"/>
                    <a:pt x="2330450" y="321310"/>
                  </a:cubicBezTo>
                  <a:cubicBezTo>
                    <a:pt x="2322830" y="351790"/>
                    <a:pt x="2283460" y="384810"/>
                    <a:pt x="2252980" y="397510"/>
                  </a:cubicBezTo>
                  <a:cubicBezTo>
                    <a:pt x="2222500" y="410210"/>
                    <a:pt x="2179320" y="397510"/>
                    <a:pt x="2145030" y="398780"/>
                  </a:cubicBezTo>
                  <a:cubicBezTo>
                    <a:pt x="2112010" y="398780"/>
                    <a:pt x="2081530" y="398780"/>
                    <a:pt x="2052320" y="398780"/>
                  </a:cubicBezTo>
                  <a:cubicBezTo>
                    <a:pt x="2024380" y="398780"/>
                    <a:pt x="1998980" y="398780"/>
                    <a:pt x="1969770" y="398780"/>
                  </a:cubicBezTo>
                  <a:cubicBezTo>
                    <a:pt x="1936750" y="397510"/>
                    <a:pt x="1894840" y="397510"/>
                    <a:pt x="1859280" y="397510"/>
                  </a:cubicBezTo>
                  <a:cubicBezTo>
                    <a:pt x="1827530" y="397510"/>
                    <a:pt x="1799590" y="397510"/>
                    <a:pt x="1769110" y="397510"/>
                  </a:cubicBezTo>
                  <a:cubicBezTo>
                    <a:pt x="1739900" y="396240"/>
                    <a:pt x="1711960" y="396240"/>
                    <a:pt x="1681480" y="396240"/>
                  </a:cubicBezTo>
                  <a:cubicBezTo>
                    <a:pt x="1648460" y="396240"/>
                    <a:pt x="1611630" y="394970"/>
                    <a:pt x="1576070" y="394970"/>
                  </a:cubicBezTo>
                  <a:cubicBezTo>
                    <a:pt x="1539240" y="394970"/>
                    <a:pt x="1503680" y="393700"/>
                    <a:pt x="1466850" y="393700"/>
                  </a:cubicBezTo>
                  <a:cubicBezTo>
                    <a:pt x="1428750" y="393700"/>
                    <a:pt x="1388110" y="393700"/>
                    <a:pt x="1351280" y="394970"/>
                  </a:cubicBezTo>
                  <a:cubicBezTo>
                    <a:pt x="1315720" y="396240"/>
                    <a:pt x="1283970" y="397510"/>
                    <a:pt x="1247140" y="401320"/>
                  </a:cubicBezTo>
                  <a:cubicBezTo>
                    <a:pt x="1205230" y="406400"/>
                    <a:pt x="1154430" y="415290"/>
                    <a:pt x="1112520" y="422910"/>
                  </a:cubicBezTo>
                  <a:cubicBezTo>
                    <a:pt x="1076960" y="430530"/>
                    <a:pt x="1043940" y="439420"/>
                    <a:pt x="1010920" y="449580"/>
                  </a:cubicBezTo>
                  <a:cubicBezTo>
                    <a:pt x="977900" y="457200"/>
                    <a:pt x="948690" y="471170"/>
                    <a:pt x="916940" y="476250"/>
                  </a:cubicBezTo>
                  <a:cubicBezTo>
                    <a:pt x="883920" y="480060"/>
                    <a:pt x="847090" y="477520"/>
                    <a:pt x="814070" y="474980"/>
                  </a:cubicBezTo>
                  <a:cubicBezTo>
                    <a:pt x="783590" y="472440"/>
                    <a:pt x="756920" y="466090"/>
                    <a:pt x="728980" y="462280"/>
                  </a:cubicBezTo>
                  <a:cubicBezTo>
                    <a:pt x="701040" y="458470"/>
                    <a:pt x="674370" y="459740"/>
                    <a:pt x="647700" y="453390"/>
                  </a:cubicBezTo>
                  <a:cubicBezTo>
                    <a:pt x="622300" y="448310"/>
                    <a:pt x="581660" y="429260"/>
                    <a:pt x="575310" y="427990"/>
                  </a:cubicBezTo>
                  <a:cubicBezTo>
                    <a:pt x="574040" y="427990"/>
                    <a:pt x="574040" y="426720"/>
                    <a:pt x="572770" y="427990"/>
                  </a:cubicBezTo>
                  <a:cubicBezTo>
                    <a:pt x="571500" y="427990"/>
                    <a:pt x="567690" y="433070"/>
                    <a:pt x="567690" y="433070"/>
                  </a:cubicBezTo>
                  <a:cubicBezTo>
                    <a:pt x="567690" y="433070"/>
                    <a:pt x="562610" y="436880"/>
                    <a:pt x="560070" y="439420"/>
                  </a:cubicBezTo>
                  <a:cubicBezTo>
                    <a:pt x="556260" y="440690"/>
                    <a:pt x="551180" y="444500"/>
                    <a:pt x="551180" y="444500"/>
                  </a:cubicBezTo>
                  <a:cubicBezTo>
                    <a:pt x="551180" y="444500"/>
                    <a:pt x="518160" y="462280"/>
                    <a:pt x="496570" y="467360"/>
                  </a:cubicBezTo>
                  <a:cubicBezTo>
                    <a:pt x="466090" y="474980"/>
                    <a:pt x="420370" y="474980"/>
                    <a:pt x="384810" y="477520"/>
                  </a:cubicBezTo>
                  <a:cubicBezTo>
                    <a:pt x="350520" y="478790"/>
                    <a:pt x="318770" y="477520"/>
                    <a:pt x="284480" y="476250"/>
                  </a:cubicBezTo>
                  <a:cubicBezTo>
                    <a:pt x="250190" y="476250"/>
                    <a:pt x="212090" y="480060"/>
                    <a:pt x="179070" y="474980"/>
                  </a:cubicBezTo>
                  <a:cubicBezTo>
                    <a:pt x="148590" y="471170"/>
                    <a:pt x="119380" y="466090"/>
                    <a:pt x="92710" y="452120"/>
                  </a:cubicBezTo>
                  <a:cubicBezTo>
                    <a:pt x="64770" y="438150"/>
                    <a:pt x="33020" y="416560"/>
                    <a:pt x="17780" y="388620"/>
                  </a:cubicBezTo>
                  <a:cubicBezTo>
                    <a:pt x="0" y="358140"/>
                    <a:pt x="1270" y="273050"/>
                    <a:pt x="1270" y="27305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9678437" y="2944177"/>
            <a:ext cx="606423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"/>
              </a:lnSpc>
              <a:spcBef>
                <a:spcPct val="0"/>
              </a:spcBef>
            </a:pPr>
            <a:r>
              <a:rPr lang="en-US" b="true" sz="1500" spc="-30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public Product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296722" y="3440272"/>
            <a:ext cx="7694557" cy="276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Evaluasi &amp; Klarifikasi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0" y="0"/>
            <a:ext cx="7778874" cy="2633412"/>
            <a:chOff x="0" y="0"/>
            <a:chExt cx="10371832" cy="3511217"/>
          </a:xfrm>
        </p:grpSpPr>
        <p:sp>
          <p:nvSpPr>
            <p:cNvPr name="Freeform 16" id="16"/>
            <p:cNvSpPr/>
            <p:nvPr/>
          </p:nvSpPr>
          <p:spPr>
            <a:xfrm flipH="false" flipV="false" rot="-10800000">
              <a:off x="0" y="2857053"/>
              <a:ext cx="10355126" cy="654164"/>
            </a:xfrm>
            <a:custGeom>
              <a:avLst/>
              <a:gdLst/>
              <a:ahLst/>
              <a:cxnLst/>
              <a:rect r="r" b="b" t="t" l="l"/>
              <a:pathLst>
                <a:path h="654164" w="10355126">
                  <a:moveTo>
                    <a:pt x="0" y="0"/>
                  </a:moveTo>
                  <a:lnTo>
                    <a:pt x="10355126" y="0"/>
                  </a:lnTo>
                  <a:lnTo>
                    <a:pt x="10355126" y="654164"/>
                  </a:lnTo>
                  <a:lnTo>
                    <a:pt x="0" y="654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2000"/>
              </a:blip>
              <a:stretch>
                <a:fillRect l="0" t="-23728" r="0" b="-331371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10371832" cy="2857053"/>
              <a:chOff x="0" y="0"/>
              <a:chExt cx="3353112" cy="92365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353112" cy="923657"/>
              </a:xfrm>
              <a:custGeom>
                <a:avLst/>
                <a:gdLst/>
                <a:ahLst/>
                <a:cxnLst/>
                <a:rect r="r" b="b" t="t" l="l"/>
                <a:pathLst>
                  <a:path h="923657" w="3353112">
                    <a:moveTo>
                      <a:pt x="15202" y="0"/>
                    </a:moveTo>
                    <a:lnTo>
                      <a:pt x="3337909" y="0"/>
                    </a:lnTo>
                    <a:cubicBezTo>
                      <a:pt x="3341941" y="0"/>
                      <a:pt x="3345808" y="1602"/>
                      <a:pt x="3348659" y="4453"/>
                    </a:cubicBezTo>
                    <a:cubicBezTo>
                      <a:pt x="3351510" y="7304"/>
                      <a:pt x="3353112" y="11171"/>
                      <a:pt x="3353112" y="15202"/>
                    </a:cubicBezTo>
                    <a:lnTo>
                      <a:pt x="3353112" y="908455"/>
                    </a:lnTo>
                    <a:cubicBezTo>
                      <a:pt x="3353112" y="912487"/>
                      <a:pt x="3351510" y="916353"/>
                      <a:pt x="3348659" y="919204"/>
                    </a:cubicBezTo>
                    <a:cubicBezTo>
                      <a:pt x="3345808" y="922056"/>
                      <a:pt x="3341941" y="923657"/>
                      <a:pt x="3337909" y="923657"/>
                    </a:cubicBezTo>
                    <a:lnTo>
                      <a:pt x="15202" y="923657"/>
                    </a:lnTo>
                    <a:cubicBezTo>
                      <a:pt x="11171" y="923657"/>
                      <a:pt x="7304" y="922056"/>
                      <a:pt x="4453" y="919204"/>
                    </a:cubicBezTo>
                    <a:cubicBezTo>
                      <a:pt x="1602" y="916353"/>
                      <a:pt x="0" y="912487"/>
                      <a:pt x="0" y="908455"/>
                    </a:cubicBezTo>
                    <a:lnTo>
                      <a:pt x="0" y="15202"/>
                    </a:lnTo>
                    <a:cubicBezTo>
                      <a:pt x="0" y="11171"/>
                      <a:pt x="1602" y="7304"/>
                      <a:pt x="4453" y="4453"/>
                    </a:cubicBezTo>
                    <a:cubicBezTo>
                      <a:pt x="7304" y="1602"/>
                      <a:pt x="11171" y="0"/>
                      <a:pt x="15202" y="0"/>
                    </a:cubicBezTo>
                    <a:close/>
                  </a:path>
                </a:pathLst>
              </a:custGeom>
              <a:solidFill>
                <a:srgbClr val="10686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3353112" cy="9427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643814" y="1556679"/>
              <a:ext cx="9084205" cy="761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3"/>
                </a:lnSpc>
              </a:pPr>
              <a:r>
                <a:rPr lang="en-US" b="true" sz="1508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Single inheritance </a:t>
              </a:r>
              <a:r>
                <a:rPr lang="en-US" sz="150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atau </a:t>
              </a:r>
              <a:r>
                <a:rPr lang="en-US" b="true" sz="1508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pewarisan tunggal </a:t>
              </a:r>
              <a:r>
                <a:rPr lang="en-US" sz="150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adalah kondisi pewaris yang </a:t>
              </a:r>
              <a:r>
                <a:rPr lang="en-US" b="true" sz="1508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parent mewarisi 1 class child</a:t>
              </a:r>
              <a:r>
                <a:rPr lang="en-US" sz="150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123820" y="452669"/>
              <a:ext cx="6140898" cy="928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54"/>
                </a:lnSpc>
                <a:spcBef>
                  <a:spcPct val="0"/>
                </a:spcBef>
              </a:pPr>
              <a:r>
                <a:rPr lang="en-US" b="true" sz="4182" spc="-83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Single Inheritance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3711" y="2036321"/>
            <a:ext cx="6064231" cy="59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89"/>
              </a:lnSpc>
              <a:spcBef>
                <a:spcPct val="0"/>
              </a:spcBef>
            </a:pPr>
            <a:r>
              <a:rPr lang="en-US" b="true" sz="3492" spc="-69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Pada CPP (file main)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85452" y="4758705"/>
            <a:ext cx="9146838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Pada main, cukup dengan </a:t>
            </a:r>
            <a:r>
              <a:rPr lang="en-US" b="true" sz="2499" spc="-4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inisialisasi list </a:t>
            </a:r>
            <a:r>
              <a:rPr lang="en-US" sz="2499" spc="-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dengan memanggil class </a:t>
            </a:r>
            <a:r>
              <a:rPr lang="en-US" b="true" sz="2499" spc="-4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child</a:t>
            </a:r>
            <a:r>
              <a:rPr lang="en-US" sz="2499" spc="-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just">
              <a:lnSpc>
                <a:spcPts val="3499"/>
              </a:lnSpc>
            </a:pPr>
          </a:p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Catatan</a:t>
            </a:r>
            <a:r>
              <a:rPr lang="en-US" sz="2499" spc="-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Kode program di samping adalah </a:t>
            </a:r>
            <a:r>
              <a:rPr lang="en-US" b="true" sz="2499" spc="-49">
                <a:solidFill>
                  <a:srgbClr val="E7191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salah</a:t>
            </a:r>
            <a:r>
              <a:rPr lang="en-US" sz="2499" spc="-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dalam implementasi hirarki class, yang </a:t>
            </a:r>
            <a:r>
              <a:rPr lang="en-US" b="true" sz="2499" spc="-4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benar</a:t>
            </a:r>
            <a:r>
              <a:rPr lang="en-US" sz="2499" spc="-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seharusnya memanggil </a:t>
            </a:r>
            <a:r>
              <a:rPr lang="en-US" b="true" sz="2499" spc="-4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Clothing</a:t>
            </a:r>
            <a:r>
              <a:rPr lang="en-US" sz="2499" spc="-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namun pada kode ini adalah kondisi hirarki </a:t>
            </a:r>
            <a:r>
              <a:rPr lang="en-US" b="true" sz="2499" spc="-4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class Product merupakan child dari class Clothing</a:t>
            </a:r>
            <a:r>
              <a:rPr lang="en-US" sz="2499" spc="-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283711" y="2633412"/>
            <a:ext cx="8123205" cy="5934622"/>
            <a:chOff x="0" y="0"/>
            <a:chExt cx="10830940" cy="79128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30940" cy="7912830"/>
            </a:xfrm>
            <a:custGeom>
              <a:avLst/>
              <a:gdLst/>
              <a:ahLst/>
              <a:cxnLst/>
              <a:rect r="r" b="b" t="t" l="l"/>
              <a:pathLst>
                <a:path h="7912830" w="10830940">
                  <a:moveTo>
                    <a:pt x="0" y="0"/>
                  </a:moveTo>
                  <a:lnTo>
                    <a:pt x="10830940" y="0"/>
                  </a:lnTo>
                  <a:lnTo>
                    <a:pt x="10830940" y="7912830"/>
                  </a:lnTo>
                  <a:lnTo>
                    <a:pt x="0" y="7912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8211999" y="3322653"/>
              <a:ext cx="2484120" cy="415290"/>
              <a:chOff x="0" y="0"/>
              <a:chExt cx="2484120" cy="41529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49530" y="44450"/>
                <a:ext cx="2388870" cy="353060"/>
              </a:xfrm>
              <a:custGeom>
                <a:avLst/>
                <a:gdLst/>
                <a:ahLst/>
                <a:cxnLst/>
                <a:rect r="r" b="b" t="t" l="l"/>
                <a:pathLst>
                  <a:path h="353060" w="2388870">
                    <a:moveTo>
                      <a:pt x="58420" y="110490"/>
                    </a:moveTo>
                    <a:cubicBezTo>
                      <a:pt x="728980" y="2540"/>
                      <a:pt x="883920" y="0"/>
                      <a:pt x="967740" y="6350"/>
                    </a:cubicBezTo>
                    <a:cubicBezTo>
                      <a:pt x="1010920" y="10160"/>
                      <a:pt x="1045210" y="5080"/>
                      <a:pt x="1065530" y="26670"/>
                    </a:cubicBezTo>
                    <a:cubicBezTo>
                      <a:pt x="1090930" y="53340"/>
                      <a:pt x="1101090" y="139700"/>
                      <a:pt x="1085850" y="172720"/>
                    </a:cubicBezTo>
                    <a:cubicBezTo>
                      <a:pt x="1073150" y="196850"/>
                      <a:pt x="1049020" y="205740"/>
                      <a:pt x="1009650" y="217170"/>
                    </a:cubicBezTo>
                    <a:cubicBezTo>
                      <a:pt x="902970" y="247650"/>
                      <a:pt x="467360" y="242570"/>
                      <a:pt x="384810" y="233680"/>
                    </a:cubicBezTo>
                    <a:cubicBezTo>
                      <a:pt x="363220" y="231140"/>
                      <a:pt x="356870" y="229870"/>
                      <a:pt x="344170" y="223520"/>
                    </a:cubicBezTo>
                    <a:cubicBezTo>
                      <a:pt x="332740" y="218440"/>
                      <a:pt x="321310" y="208280"/>
                      <a:pt x="313690" y="196850"/>
                    </a:cubicBezTo>
                    <a:cubicBezTo>
                      <a:pt x="307340" y="186690"/>
                      <a:pt x="300990" y="171450"/>
                      <a:pt x="299720" y="158750"/>
                    </a:cubicBezTo>
                    <a:cubicBezTo>
                      <a:pt x="298450" y="146050"/>
                      <a:pt x="299720" y="130810"/>
                      <a:pt x="304800" y="118110"/>
                    </a:cubicBezTo>
                    <a:cubicBezTo>
                      <a:pt x="309880" y="106680"/>
                      <a:pt x="317500" y="93980"/>
                      <a:pt x="327660" y="85090"/>
                    </a:cubicBezTo>
                    <a:cubicBezTo>
                      <a:pt x="337820" y="76200"/>
                      <a:pt x="342900" y="71120"/>
                      <a:pt x="364490" y="66040"/>
                    </a:cubicBezTo>
                    <a:cubicBezTo>
                      <a:pt x="449580" y="44450"/>
                      <a:pt x="974090" y="54610"/>
                      <a:pt x="1061720" y="66040"/>
                    </a:cubicBezTo>
                    <a:cubicBezTo>
                      <a:pt x="1083310" y="68580"/>
                      <a:pt x="1088390" y="68580"/>
                      <a:pt x="1099820" y="74930"/>
                    </a:cubicBezTo>
                    <a:cubicBezTo>
                      <a:pt x="1115060" y="83820"/>
                      <a:pt x="1132840" y="101600"/>
                      <a:pt x="1139190" y="119380"/>
                    </a:cubicBezTo>
                    <a:cubicBezTo>
                      <a:pt x="1145540" y="135890"/>
                      <a:pt x="1145540" y="161290"/>
                      <a:pt x="1139190" y="177800"/>
                    </a:cubicBezTo>
                    <a:cubicBezTo>
                      <a:pt x="1132840" y="195580"/>
                      <a:pt x="1122680" y="210820"/>
                      <a:pt x="1099820" y="222250"/>
                    </a:cubicBezTo>
                    <a:cubicBezTo>
                      <a:pt x="1043940" y="247650"/>
                      <a:pt x="871220" y="222250"/>
                      <a:pt x="755650" y="228600"/>
                    </a:cubicBezTo>
                    <a:cubicBezTo>
                      <a:pt x="635000" y="233680"/>
                      <a:pt x="454660" y="274320"/>
                      <a:pt x="392430" y="257810"/>
                    </a:cubicBezTo>
                    <a:cubicBezTo>
                      <a:pt x="367030" y="251460"/>
                      <a:pt x="354330" y="241300"/>
                      <a:pt x="344170" y="226060"/>
                    </a:cubicBezTo>
                    <a:cubicBezTo>
                      <a:pt x="334010" y="212090"/>
                      <a:pt x="328930" y="186690"/>
                      <a:pt x="328930" y="170180"/>
                    </a:cubicBezTo>
                    <a:cubicBezTo>
                      <a:pt x="330200" y="157480"/>
                      <a:pt x="334010" y="144780"/>
                      <a:pt x="342900" y="134620"/>
                    </a:cubicBezTo>
                    <a:cubicBezTo>
                      <a:pt x="351790" y="120650"/>
                      <a:pt x="361950" y="109220"/>
                      <a:pt x="388620" y="100330"/>
                    </a:cubicBezTo>
                    <a:cubicBezTo>
                      <a:pt x="482600" y="71120"/>
                      <a:pt x="887730" y="113030"/>
                      <a:pt x="1079500" y="104140"/>
                    </a:cubicBezTo>
                    <a:cubicBezTo>
                      <a:pt x="1215390" y="97790"/>
                      <a:pt x="1315720" y="72390"/>
                      <a:pt x="1428750" y="67310"/>
                    </a:cubicBezTo>
                    <a:cubicBezTo>
                      <a:pt x="1535430" y="63500"/>
                      <a:pt x="1692910" y="54610"/>
                      <a:pt x="1741170" y="73660"/>
                    </a:cubicBezTo>
                    <a:cubicBezTo>
                      <a:pt x="1757680" y="80010"/>
                      <a:pt x="1764030" y="88900"/>
                      <a:pt x="1771650" y="100330"/>
                    </a:cubicBezTo>
                    <a:cubicBezTo>
                      <a:pt x="1780540" y="115570"/>
                      <a:pt x="1788160" y="139700"/>
                      <a:pt x="1785620" y="158750"/>
                    </a:cubicBezTo>
                    <a:cubicBezTo>
                      <a:pt x="1783080" y="177800"/>
                      <a:pt x="1771650" y="199390"/>
                      <a:pt x="1757680" y="212090"/>
                    </a:cubicBezTo>
                    <a:cubicBezTo>
                      <a:pt x="1743710" y="224790"/>
                      <a:pt x="1729740" y="228600"/>
                      <a:pt x="1701800" y="233680"/>
                    </a:cubicBezTo>
                    <a:cubicBezTo>
                      <a:pt x="1619250" y="247650"/>
                      <a:pt x="1283970" y="255270"/>
                      <a:pt x="1206500" y="229870"/>
                    </a:cubicBezTo>
                    <a:cubicBezTo>
                      <a:pt x="1179830" y="222250"/>
                      <a:pt x="1168400" y="209550"/>
                      <a:pt x="1156970" y="196850"/>
                    </a:cubicBezTo>
                    <a:cubicBezTo>
                      <a:pt x="1148080" y="185420"/>
                      <a:pt x="1144270" y="172720"/>
                      <a:pt x="1143000" y="158750"/>
                    </a:cubicBezTo>
                    <a:cubicBezTo>
                      <a:pt x="1141730" y="142240"/>
                      <a:pt x="1148080" y="115570"/>
                      <a:pt x="1156970" y="100330"/>
                    </a:cubicBezTo>
                    <a:cubicBezTo>
                      <a:pt x="1164590" y="88900"/>
                      <a:pt x="1168400" y="81280"/>
                      <a:pt x="1187450" y="73660"/>
                    </a:cubicBezTo>
                    <a:cubicBezTo>
                      <a:pt x="1278890" y="38100"/>
                      <a:pt x="1983740" y="30480"/>
                      <a:pt x="2085340" y="50800"/>
                    </a:cubicBezTo>
                    <a:cubicBezTo>
                      <a:pt x="2106930" y="55880"/>
                      <a:pt x="2112010" y="58420"/>
                      <a:pt x="2123440" y="67310"/>
                    </a:cubicBezTo>
                    <a:cubicBezTo>
                      <a:pt x="2137410" y="80010"/>
                      <a:pt x="2151380" y="102870"/>
                      <a:pt x="2156460" y="120650"/>
                    </a:cubicBezTo>
                    <a:cubicBezTo>
                      <a:pt x="2159000" y="134620"/>
                      <a:pt x="2159000" y="148590"/>
                      <a:pt x="2153920" y="162560"/>
                    </a:cubicBezTo>
                    <a:cubicBezTo>
                      <a:pt x="2147570" y="179070"/>
                      <a:pt x="2138680" y="196850"/>
                      <a:pt x="2115820" y="212090"/>
                    </a:cubicBezTo>
                    <a:cubicBezTo>
                      <a:pt x="2063750" y="243840"/>
                      <a:pt x="1828800" y="306070"/>
                      <a:pt x="1798320" y="275590"/>
                    </a:cubicBezTo>
                    <a:cubicBezTo>
                      <a:pt x="1781810" y="259080"/>
                      <a:pt x="1797050" y="201930"/>
                      <a:pt x="1814830" y="180340"/>
                    </a:cubicBezTo>
                    <a:cubicBezTo>
                      <a:pt x="1833880" y="157480"/>
                      <a:pt x="1873250" y="152400"/>
                      <a:pt x="1913890" y="146050"/>
                    </a:cubicBezTo>
                    <a:cubicBezTo>
                      <a:pt x="1978660" y="134620"/>
                      <a:pt x="2096770" y="151130"/>
                      <a:pt x="2167890" y="144780"/>
                    </a:cubicBezTo>
                    <a:cubicBezTo>
                      <a:pt x="2218690" y="139700"/>
                      <a:pt x="2265680" y="116840"/>
                      <a:pt x="2299970" y="120650"/>
                    </a:cubicBezTo>
                    <a:cubicBezTo>
                      <a:pt x="2321560" y="121920"/>
                      <a:pt x="2339340" y="128270"/>
                      <a:pt x="2353310" y="139700"/>
                    </a:cubicBezTo>
                    <a:cubicBezTo>
                      <a:pt x="2366010" y="151130"/>
                      <a:pt x="2379980" y="168910"/>
                      <a:pt x="2382520" y="186690"/>
                    </a:cubicBezTo>
                    <a:cubicBezTo>
                      <a:pt x="2386330" y="209550"/>
                      <a:pt x="2377440" y="248920"/>
                      <a:pt x="2363470" y="266700"/>
                    </a:cubicBezTo>
                    <a:cubicBezTo>
                      <a:pt x="2352040" y="281940"/>
                      <a:pt x="2332990" y="293370"/>
                      <a:pt x="2313940" y="294640"/>
                    </a:cubicBezTo>
                    <a:cubicBezTo>
                      <a:pt x="2291080" y="297180"/>
                      <a:pt x="2252980" y="285750"/>
                      <a:pt x="2235200" y="270510"/>
                    </a:cubicBezTo>
                    <a:cubicBezTo>
                      <a:pt x="2221230" y="259080"/>
                      <a:pt x="2212340" y="237490"/>
                      <a:pt x="2209800" y="219710"/>
                    </a:cubicBezTo>
                    <a:cubicBezTo>
                      <a:pt x="2207260" y="203200"/>
                      <a:pt x="2209800" y="180340"/>
                      <a:pt x="2221230" y="165100"/>
                    </a:cubicBezTo>
                    <a:cubicBezTo>
                      <a:pt x="2233930" y="146050"/>
                      <a:pt x="2268220" y="124460"/>
                      <a:pt x="2289810" y="120650"/>
                    </a:cubicBezTo>
                    <a:cubicBezTo>
                      <a:pt x="2308860" y="116840"/>
                      <a:pt x="2330450" y="124460"/>
                      <a:pt x="2344420" y="133350"/>
                    </a:cubicBezTo>
                    <a:cubicBezTo>
                      <a:pt x="2359660" y="143510"/>
                      <a:pt x="2373630" y="161290"/>
                      <a:pt x="2379980" y="177800"/>
                    </a:cubicBezTo>
                    <a:cubicBezTo>
                      <a:pt x="2386330" y="194310"/>
                      <a:pt x="2388870" y="217170"/>
                      <a:pt x="2382520" y="233680"/>
                    </a:cubicBezTo>
                    <a:cubicBezTo>
                      <a:pt x="2373630" y="255270"/>
                      <a:pt x="2350770" y="278130"/>
                      <a:pt x="2324100" y="292100"/>
                    </a:cubicBezTo>
                    <a:cubicBezTo>
                      <a:pt x="2286000" y="312420"/>
                      <a:pt x="2232660" y="314960"/>
                      <a:pt x="2167890" y="320040"/>
                    </a:cubicBezTo>
                    <a:cubicBezTo>
                      <a:pt x="2056130" y="327660"/>
                      <a:pt x="1790700" y="353060"/>
                      <a:pt x="1715770" y="306070"/>
                    </a:cubicBezTo>
                    <a:cubicBezTo>
                      <a:pt x="1677670" y="281940"/>
                      <a:pt x="1657350" y="232410"/>
                      <a:pt x="1661160" y="200660"/>
                    </a:cubicBezTo>
                    <a:cubicBezTo>
                      <a:pt x="1664970" y="167640"/>
                      <a:pt x="1699260" y="134620"/>
                      <a:pt x="1741170" y="111760"/>
                    </a:cubicBezTo>
                    <a:cubicBezTo>
                      <a:pt x="1812290" y="72390"/>
                      <a:pt x="2021840" y="39370"/>
                      <a:pt x="2085340" y="50800"/>
                    </a:cubicBezTo>
                    <a:cubicBezTo>
                      <a:pt x="2112010" y="55880"/>
                      <a:pt x="2125980" y="69850"/>
                      <a:pt x="2138680" y="82550"/>
                    </a:cubicBezTo>
                    <a:cubicBezTo>
                      <a:pt x="2148840" y="93980"/>
                      <a:pt x="2153920" y="106680"/>
                      <a:pt x="2156460" y="120650"/>
                    </a:cubicBezTo>
                    <a:cubicBezTo>
                      <a:pt x="2157730" y="138430"/>
                      <a:pt x="2155190" y="165100"/>
                      <a:pt x="2145030" y="181610"/>
                    </a:cubicBezTo>
                    <a:cubicBezTo>
                      <a:pt x="2134870" y="198120"/>
                      <a:pt x="2118360" y="210820"/>
                      <a:pt x="2096770" y="219710"/>
                    </a:cubicBezTo>
                    <a:cubicBezTo>
                      <a:pt x="2066290" y="233680"/>
                      <a:pt x="2030730" y="232410"/>
                      <a:pt x="1971040" y="236220"/>
                    </a:cubicBezTo>
                    <a:cubicBezTo>
                      <a:pt x="1824990" y="243840"/>
                      <a:pt x="1308100" y="262890"/>
                      <a:pt x="1206500" y="229870"/>
                    </a:cubicBezTo>
                    <a:cubicBezTo>
                      <a:pt x="1178560" y="220980"/>
                      <a:pt x="1168400" y="212090"/>
                      <a:pt x="1156970" y="196850"/>
                    </a:cubicBezTo>
                    <a:cubicBezTo>
                      <a:pt x="1146810" y="181610"/>
                      <a:pt x="1140460" y="157480"/>
                      <a:pt x="1143000" y="138430"/>
                    </a:cubicBezTo>
                    <a:cubicBezTo>
                      <a:pt x="1145540" y="119380"/>
                      <a:pt x="1156970" y="97790"/>
                      <a:pt x="1170940" y="85090"/>
                    </a:cubicBezTo>
                    <a:cubicBezTo>
                      <a:pt x="1184910" y="73660"/>
                      <a:pt x="1197610" y="69850"/>
                      <a:pt x="1226820" y="64770"/>
                    </a:cubicBezTo>
                    <a:cubicBezTo>
                      <a:pt x="1309370" y="49530"/>
                      <a:pt x="1652270" y="49530"/>
                      <a:pt x="1722120" y="66040"/>
                    </a:cubicBezTo>
                    <a:cubicBezTo>
                      <a:pt x="1741170" y="71120"/>
                      <a:pt x="1747520" y="76200"/>
                      <a:pt x="1757680" y="85090"/>
                    </a:cubicBezTo>
                    <a:cubicBezTo>
                      <a:pt x="1767840" y="93980"/>
                      <a:pt x="1775460" y="106680"/>
                      <a:pt x="1780540" y="118110"/>
                    </a:cubicBezTo>
                    <a:cubicBezTo>
                      <a:pt x="1785620" y="130810"/>
                      <a:pt x="1786890" y="146050"/>
                      <a:pt x="1785620" y="158750"/>
                    </a:cubicBezTo>
                    <a:cubicBezTo>
                      <a:pt x="1784350" y="171450"/>
                      <a:pt x="1778000" y="185420"/>
                      <a:pt x="1771650" y="196850"/>
                    </a:cubicBezTo>
                    <a:cubicBezTo>
                      <a:pt x="1764030" y="207010"/>
                      <a:pt x="1752600" y="217170"/>
                      <a:pt x="1741170" y="223520"/>
                    </a:cubicBezTo>
                    <a:cubicBezTo>
                      <a:pt x="1729740" y="229870"/>
                      <a:pt x="1720850" y="231140"/>
                      <a:pt x="1701800" y="233680"/>
                    </a:cubicBezTo>
                    <a:cubicBezTo>
                      <a:pt x="1647190" y="240030"/>
                      <a:pt x="1497330" y="227330"/>
                      <a:pt x="1394460" y="232410"/>
                    </a:cubicBezTo>
                    <a:cubicBezTo>
                      <a:pt x="1290320" y="237490"/>
                      <a:pt x="1205230" y="259080"/>
                      <a:pt x="1079500" y="264160"/>
                    </a:cubicBezTo>
                    <a:cubicBezTo>
                      <a:pt x="894080" y="273050"/>
                      <a:pt x="486410" y="287020"/>
                      <a:pt x="392430" y="257810"/>
                    </a:cubicBezTo>
                    <a:cubicBezTo>
                      <a:pt x="364490" y="250190"/>
                      <a:pt x="354330" y="241300"/>
                      <a:pt x="344170" y="226060"/>
                    </a:cubicBezTo>
                    <a:cubicBezTo>
                      <a:pt x="334010" y="212090"/>
                      <a:pt x="327660" y="187960"/>
                      <a:pt x="328930" y="170180"/>
                    </a:cubicBezTo>
                    <a:cubicBezTo>
                      <a:pt x="331470" y="152400"/>
                      <a:pt x="341630" y="132080"/>
                      <a:pt x="355600" y="119380"/>
                    </a:cubicBezTo>
                    <a:cubicBezTo>
                      <a:pt x="368300" y="106680"/>
                      <a:pt x="382270" y="104140"/>
                      <a:pt x="408940" y="97790"/>
                    </a:cubicBezTo>
                    <a:cubicBezTo>
                      <a:pt x="473710" y="82550"/>
                      <a:pt x="641350" y="73660"/>
                      <a:pt x="755650" y="68580"/>
                    </a:cubicBezTo>
                    <a:cubicBezTo>
                      <a:pt x="866140" y="64770"/>
                      <a:pt x="1022350" y="49530"/>
                      <a:pt x="1082040" y="68580"/>
                    </a:cubicBezTo>
                    <a:cubicBezTo>
                      <a:pt x="1106170" y="76200"/>
                      <a:pt x="1120140" y="86360"/>
                      <a:pt x="1130300" y="101600"/>
                    </a:cubicBezTo>
                    <a:cubicBezTo>
                      <a:pt x="1140460" y="116840"/>
                      <a:pt x="1146810" y="140970"/>
                      <a:pt x="1144270" y="158750"/>
                    </a:cubicBezTo>
                    <a:cubicBezTo>
                      <a:pt x="1141730" y="176530"/>
                      <a:pt x="1130300" y="198120"/>
                      <a:pt x="1116330" y="210820"/>
                    </a:cubicBezTo>
                    <a:cubicBezTo>
                      <a:pt x="1103630" y="222250"/>
                      <a:pt x="1090930" y="226060"/>
                      <a:pt x="1061720" y="231140"/>
                    </a:cubicBezTo>
                    <a:cubicBezTo>
                      <a:pt x="962660" y="250190"/>
                      <a:pt x="472440" y="243840"/>
                      <a:pt x="384810" y="233680"/>
                    </a:cubicBezTo>
                    <a:cubicBezTo>
                      <a:pt x="363220" y="231140"/>
                      <a:pt x="356870" y="231140"/>
                      <a:pt x="344170" y="223520"/>
                    </a:cubicBezTo>
                    <a:cubicBezTo>
                      <a:pt x="330200" y="214630"/>
                      <a:pt x="312420" y="194310"/>
                      <a:pt x="304800" y="179070"/>
                    </a:cubicBezTo>
                    <a:cubicBezTo>
                      <a:pt x="298450" y="166370"/>
                      <a:pt x="298450" y="151130"/>
                      <a:pt x="299720" y="138430"/>
                    </a:cubicBezTo>
                    <a:cubicBezTo>
                      <a:pt x="300990" y="125730"/>
                      <a:pt x="306070" y="111760"/>
                      <a:pt x="313690" y="100330"/>
                    </a:cubicBezTo>
                    <a:cubicBezTo>
                      <a:pt x="325120" y="86360"/>
                      <a:pt x="336550" y="74930"/>
                      <a:pt x="364490" y="66040"/>
                    </a:cubicBezTo>
                    <a:cubicBezTo>
                      <a:pt x="453390" y="38100"/>
                      <a:pt x="934720" y="12700"/>
                      <a:pt x="984250" y="72390"/>
                    </a:cubicBezTo>
                    <a:cubicBezTo>
                      <a:pt x="1003300" y="96520"/>
                      <a:pt x="993140" y="149860"/>
                      <a:pt x="967740" y="171450"/>
                    </a:cubicBezTo>
                    <a:cubicBezTo>
                      <a:pt x="919480" y="210820"/>
                      <a:pt x="732790" y="158750"/>
                      <a:pt x="612140" y="166370"/>
                    </a:cubicBezTo>
                    <a:cubicBezTo>
                      <a:pt x="487680" y="175260"/>
                      <a:pt x="330200" y="200660"/>
                      <a:pt x="231140" y="219710"/>
                    </a:cubicBezTo>
                    <a:cubicBezTo>
                      <a:pt x="167640" y="232410"/>
                      <a:pt x="114300" y="261620"/>
                      <a:pt x="77470" y="260350"/>
                    </a:cubicBezTo>
                    <a:cubicBezTo>
                      <a:pt x="55880" y="259080"/>
                      <a:pt x="39370" y="252730"/>
                      <a:pt x="26670" y="241300"/>
                    </a:cubicBezTo>
                    <a:cubicBezTo>
                      <a:pt x="13970" y="229870"/>
                      <a:pt x="3810" y="210820"/>
                      <a:pt x="1270" y="194310"/>
                    </a:cubicBezTo>
                    <a:cubicBezTo>
                      <a:pt x="0" y="177800"/>
                      <a:pt x="5080" y="154940"/>
                      <a:pt x="13970" y="140970"/>
                    </a:cubicBezTo>
                    <a:cubicBezTo>
                      <a:pt x="24130" y="128270"/>
                      <a:pt x="58420" y="110490"/>
                      <a:pt x="58420" y="110490"/>
                    </a:cubicBezTo>
                  </a:path>
                </a:pathLst>
              </a:custGeom>
              <a:solidFill>
                <a:srgbClr val="0D111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735509" y="6056963"/>
              <a:ext cx="4202430" cy="807720"/>
              <a:chOff x="0" y="0"/>
              <a:chExt cx="4202430" cy="80772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50800" y="49530"/>
                <a:ext cx="410083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4100830">
                    <a:moveTo>
                      <a:pt x="0" y="200660"/>
                    </a:moveTo>
                    <a:cubicBezTo>
                      <a:pt x="63500" y="121920"/>
                      <a:pt x="86360" y="129540"/>
                      <a:pt x="93980" y="120650"/>
                    </a:cubicBezTo>
                    <a:cubicBezTo>
                      <a:pt x="101600" y="111760"/>
                      <a:pt x="91440" y="93980"/>
                      <a:pt x="99060" y="81280"/>
                    </a:cubicBezTo>
                    <a:cubicBezTo>
                      <a:pt x="111760" y="58420"/>
                      <a:pt x="161290" y="22860"/>
                      <a:pt x="194310" y="12700"/>
                    </a:cubicBezTo>
                    <a:cubicBezTo>
                      <a:pt x="220980" y="5080"/>
                      <a:pt x="248920" y="10160"/>
                      <a:pt x="276860" y="19050"/>
                    </a:cubicBezTo>
                    <a:cubicBezTo>
                      <a:pt x="312420" y="30480"/>
                      <a:pt x="373380" y="76200"/>
                      <a:pt x="384810" y="88900"/>
                    </a:cubicBezTo>
                    <a:cubicBezTo>
                      <a:pt x="388620" y="91440"/>
                      <a:pt x="387350" y="93980"/>
                      <a:pt x="389890" y="95250"/>
                    </a:cubicBezTo>
                    <a:cubicBezTo>
                      <a:pt x="400050" y="100330"/>
                      <a:pt x="441960" y="88900"/>
                      <a:pt x="468630" y="85090"/>
                    </a:cubicBezTo>
                    <a:cubicBezTo>
                      <a:pt x="495300" y="82550"/>
                      <a:pt x="521970" y="83820"/>
                      <a:pt x="548640" y="77470"/>
                    </a:cubicBezTo>
                    <a:cubicBezTo>
                      <a:pt x="575310" y="71120"/>
                      <a:pt x="599440" y="57150"/>
                      <a:pt x="627380" y="48260"/>
                    </a:cubicBezTo>
                    <a:cubicBezTo>
                      <a:pt x="659130" y="38100"/>
                      <a:pt x="692150" y="27940"/>
                      <a:pt x="728980" y="21590"/>
                    </a:cubicBezTo>
                    <a:cubicBezTo>
                      <a:pt x="773430" y="12700"/>
                      <a:pt x="826770" y="6350"/>
                      <a:pt x="872490" y="3810"/>
                    </a:cubicBezTo>
                    <a:cubicBezTo>
                      <a:pt x="914400" y="0"/>
                      <a:pt x="946150" y="1270"/>
                      <a:pt x="991870" y="1270"/>
                    </a:cubicBezTo>
                    <a:cubicBezTo>
                      <a:pt x="1051560" y="1270"/>
                      <a:pt x="1143000" y="6350"/>
                      <a:pt x="1197610" y="7620"/>
                    </a:cubicBezTo>
                    <a:cubicBezTo>
                      <a:pt x="1234440" y="7620"/>
                      <a:pt x="1257300" y="7620"/>
                      <a:pt x="1287780" y="7620"/>
                    </a:cubicBezTo>
                    <a:cubicBezTo>
                      <a:pt x="1320800" y="7620"/>
                      <a:pt x="1357630" y="8890"/>
                      <a:pt x="1388110" y="8890"/>
                    </a:cubicBezTo>
                    <a:cubicBezTo>
                      <a:pt x="1416050" y="8890"/>
                      <a:pt x="1438910" y="8890"/>
                      <a:pt x="1465580" y="8890"/>
                    </a:cubicBezTo>
                    <a:cubicBezTo>
                      <a:pt x="1493520" y="8890"/>
                      <a:pt x="1524000" y="6350"/>
                      <a:pt x="1554480" y="7620"/>
                    </a:cubicBezTo>
                    <a:cubicBezTo>
                      <a:pt x="1587500" y="8890"/>
                      <a:pt x="1630680" y="3810"/>
                      <a:pt x="1656080" y="17780"/>
                    </a:cubicBezTo>
                    <a:cubicBezTo>
                      <a:pt x="1677670" y="30480"/>
                      <a:pt x="1682750" y="72390"/>
                      <a:pt x="1701800" y="81280"/>
                    </a:cubicBezTo>
                    <a:cubicBezTo>
                      <a:pt x="1717040" y="90170"/>
                      <a:pt x="1736090" y="81280"/>
                      <a:pt x="1757680" y="81280"/>
                    </a:cubicBezTo>
                    <a:cubicBezTo>
                      <a:pt x="1783080" y="81280"/>
                      <a:pt x="1813560" y="81280"/>
                      <a:pt x="1842770" y="82550"/>
                    </a:cubicBezTo>
                    <a:cubicBezTo>
                      <a:pt x="1874520" y="82550"/>
                      <a:pt x="1906270" y="82550"/>
                      <a:pt x="1939290" y="82550"/>
                    </a:cubicBezTo>
                    <a:cubicBezTo>
                      <a:pt x="1969770" y="82550"/>
                      <a:pt x="2002790" y="82550"/>
                      <a:pt x="2033270" y="82550"/>
                    </a:cubicBezTo>
                    <a:cubicBezTo>
                      <a:pt x="2061210" y="82550"/>
                      <a:pt x="2086610" y="82550"/>
                      <a:pt x="2114550" y="83820"/>
                    </a:cubicBezTo>
                    <a:cubicBezTo>
                      <a:pt x="2146300" y="83820"/>
                      <a:pt x="2180590" y="83820"/>
                      <a:pt x="2212340" y="83820"/>
                    </a:cubicBezTo>
                    <a:cubicBezTo>
                      <a:pt x="2242820" y="83820"/>
                      <a:pt x="2269490" y="83820"/>
                      <a:pt x="2302510" y="83820"/>
                    </a:cubicBezTo>
                    <a:cubicBezTo>
                      <a:pt x="2339340" y="83820"/>
                      <a:pt x="2387600" y="82550"/>
                      <a:pt x="2424430" y="85090"/>
                    </a:cubicBezTo>
                    <a:cubicBezTo>
                      <a:pt x="2456180" y="87630"/>
                      <a:pt x="2491740" y="95250"/>
                      <a:pt x="2513330" y="97790"/>
                    </a:cubicBezTo>
                    <a:cubicBezTo>
                      <a:pt x="2524760" y="99060"/>
                      <a:pt x="2534920" y="102870"/>
                      <a:pt x="2540000" y="101600"/>
                    </a:cubicBezTo>
                    <a:cubicBezTo>
                      <a:pt x="2542540" y="101600"/>
                      <a:pt x="2543810" y="99060"/>
                      <a:pt x="2545080" y="99060"/>
                    </a:cubicBezTo>
                    <a:cubicBezTo>
                      <a:pt x="2547620" y="97790"/>
                      <a:pt x="2548890" y="99060"/>
                      <a:pt x="2550160" y="97790"/>
                    </a:cubicBezTo>
                    <a:cubicBezTo>
                      <a:pt x="2551430" y="97790"/>
                      <a:pt x="2552700" y="96520"/>
                      <a:pt x="2553970" y="96520"/>
                    </a:cubicBezTo>
                    <a:cubicBezTo>
                      <a:pt x="2556510" y="95250"/>
                      <a:pt x="2560320" y="96520"/>
                      <a:pt x="2564130" y="95250"/>
                    </a:cubicBezTo>
                    <a:cubicBezTo>
                      <a:pt x="2566670" y="95250"/>
                      <a:pt x="2567940" y="95250"/>
                      <a:pt x="2573020" y="93980"/>
                    </a:cubicBezTo>
                    <a:cubicBezTo>
                      <a:pt x="2585720" y="92710"/>
                      <a:pt x="2621280" y="93980"/>
                      <a:pt x="2647950" y="95250"/>
                    </a:cubicBezTo>
                    <a:cubicBezTo>
                      <a:pt x="2675890" y="95250"/>
                      <a:pt x="2706370" y="95250"/>
                      <a:pt x="2735580" y="96520"/>
                    </a:cubicBezTo>
                    <a:cubicBezTo>
                      <a:pt x="2767330" y="96520"/>
                      <a:pt x="2797810" y="95250"/>
                      <a:pt x="2830830" y="99060"/>
                    </a:cubicBezTo>
                    <a:cubicBezTo>
                      <a:pt x="2865120" y="102870"/>
                      <a:pt x="2934970" y="120650"/>
                      <a:pt x="2934970" y="120650"/>
                    </a:cubicBezTo>
                    <a:cubicBezTo>
                      <a:pt x="2934970" y="120650"/>
                      <a:pt x="2941320" y="121920"/>
                      <a:pt x="2945130" y="121920"/>
                    </a:cubicBezTo>
                    <a:cubicBezTo>
                      <a:pt x="2947670" y="123190"/>
                      <a:pt x="2954020" y="123190"/>
                      <a:pt x="2954020" y="123190"/>
                    </a:cubicBezTo>
                    <a:cubicBezTo>
                      <a:pt x="2955290" y="123190"/>
                      <a:pt x="2960370" y="125730"/>
                      <a:pt x="2964180" y="127000"/>
                    </a:cubicBezTo>
                    <a:cubicBezTo>
                      <a:pt x="2966720" y="128270"/>
                      <a:pt x="2973070" y="130810"/>
                      <a:pt x="2973070" y="130810"/>
                    </a:cubicBezTo>
                    <a:cubicBezTo>
                      <a:pt x="2973070" y="130810"/>
                      <a:pt x="2978150" y="134620"/>
                      <a:pt x="2980690" y="135890"/>
                    </a:cubicBezTo>
                    <a:cubicBezTo>
                      <a:pt x="2984500" y="138430"/>
                      <a:pt x="2989580" y="142240"/>
                      <a:pt x="2989580" y="142240"/>
                    </a:cubicBezTo>
                    <a:cubicBezTo>
                      <a:pt x="2989580" y="142240"/>
                      <a:pt x="2990850" y="142240"/>
                      <a:pt x="2992120" y="142240"/>
                    </a:cubicBezTo>
                    <a:cubicBezTo>
                      <a:pt x="3004820" y="143510"/>
                      <a:pt x="3097530" y="157480"/>
                      <a:pt x="3140710" y="166370"/>
                    </a:cubicBezTo>
                    <a:cubicBezTo>
                      <a:pt x="3173730" y="172720"/>
                      <a:pt x="3194050" y="175260"/>
                      <a:pt x="3227070" y="185420"/>
                    </a:cubicBezTo>
                    <a:cubicBezTo>
                      <a:pt x="3275330" y="200660"/>
                      <a:pt x="3348990" y="234950"/>
                      <a:pt x="3395980" y="254000"/>
                    </a:cubicBezTo>
                    <a:cubicBezTo>
                      <a:pt x="3432810" y="269240"/>
                      <a:pt x="3464560" y="287020"/>
                      <a:pt x="3489960" y="293370"/>
                    </a:cubicBezTo>
                    <a:cubicBezTo>
                      <a:pt x="3503930" y="295910"/>
                      <a:pt x="3514090" y="293370"/>
                      <a:pt x="3526790" y="295910"/>
                    </a:cubicBezTo>
                    <a:cubicBezTo>
                      <a:pt x="3539490" y="298450"/>
                      <a:pt x="3548380" y="307340"/>
                      <a:pt x="3562350" y="308610"/>
                    </a:cubicBezTo>
                    <a:cubicBezTo>
                      <a:pt x="3582670" y="312420"/>
                      <a:pt x="3608070" y="307340"/>
                      <a:pt x="3634740" y="306070"/>
                    </a:cubicBezTo>
                    <a:cubicBezTo>
                      <a:pt x="3670300" y="304800"/>
                      <a:pt x="3718560" y="298450"/>
                      <a:pt x="3757930" y="298450"/>
                    </a:cubicBezTo>
                    <a:cubicBezTo>
                      <a:pt x="3796030" y="298450"/>
                      <a:pt x="3865880" y="304800"/>
                      <a:pt x="3865880" y="304800"/>
                    </a:cubicBezTo>
                    <a:cubicBezTo>
                      <a:pt x="3865880" y="304800"/>
                      <a:pt x="3873500" y="303530"/>
                      <a:pt x="3876040" y="302260"/>
                    </a:cubicBezTo>
                    <a:cubicBezTo>
                      <a:pt x="3879850" y="302260"/>
                      <a:pt x="3886200" y="300990"/>
                      <a:pt x="3886200" y="300990"/>
                    </a:cubicBezTo>
                    <a:cubicBezTo>
                      <a:pt x="3886200" y="300990"/>
                      <a:pt x="3893820" y="300990"/>
                      <a:pt x="3896360" y="300990"/>
                    </a:cubicBezTo>
                    <a:cubicBezTo>
                      <a:pt x="3900170" y="302260"/>
                      <a:pt x="3906520" y="302260"/>
                      <a:pt x="3906520" y="302260"/>
                    </a:cubicBezTo>
                    <a:cubicBezTo>
                      <a:pt x="3907790" y="302260"/>
                      <a:pt x="3914140" y="303530"/>
                      <a:pt x="3916680" y="304800"/>
                    </a:cubicBezTo>
                    <a:cubicBezTo>
                      <a:pt x="3920490" y="306070"/>
                      <a:pt x="3926840" y="308610"/>
                      <a:pt x="3926840" y="308610"/>
                    </a:cubicBezTo>
                    <a:cubicBezTo>
                      <a:pt x="3926840" y="308610"/>
                      <a:pt x="3931920" y="311150"/>
                      <a:pt x="3935730" y="313690"/>
                    </a:cubicBezTo>
                    <a:cubicBezTo>
                      <a:pt x="3938270" y="314960"/>
                      <a:pt x="3944620" y="318770"/>
                      <a:pt x="3944620" y="318770"/>
                    </a:cubicBezTo>
                    <a:cubicBezTo>
                      <a:pt x="3944620" y="318770"/>
                      <a:pt x="3944620" y="320040"/>
                      <a:pt x="3945890" y="321310"/>
                    </a:cubicBezTo>
                    <a:cubicBezTo>
                      <a:pt x="3949700" y="322580"/>
                      <a:pt x="3964940" y="318770"/>
                      <a:pt x="3976370" y="321310"/>
                    </a:cubicBezTo>
                    <a:cubicBezTo>
                      <a:pt x="3999230" y="327660"/>
                      <a:pt x="4044950" y="339090"/>
                      <a:pt x="4066540" y="364490"/>
                    </a:cubicBezTo>
                    <a:cubicBezTo>
                      <a:pt x="4090670" y="396240"/>
                      <a:pt x="4100830" y="466090"/>
                      <a:pt x="4099560" y="506730"/>
                    </a:cubicBezTo>
                    <a:cubicBezTo>
                      <a:pt x="4099560" y="538480"/>
                      <a:pt x="4089400" y="562610"/>
                      <a:pt x="4076700" y="588010"/>
                    </a:cubicBezTo>
                    <a:cubicBezTo>
                      <a:pt x="4060190" y="618490"/>
                      <a:pt x="4034790" y="655320"/>
                      <a:pt x="4006850" y="675640"/>
                    </a:cubicBezTo>
                    <a:cubicBezTo>
                      <a:pt x="3978910" y="693420"/>
                      <a:pt x="3942080" y="701040"/>
                      <a:pt x="3910330" y="706120"/>
                    </a:cubicBezTo>
                    <a:cubicBezTo>
                      <a:pt x="3882390" y="711200"/>
                      <a:pt x="3853180" y="706120"/>
                      <a:pt x="3825240" y="706120"/>
                    </a:cubicBezTo>
                    <a:cubicBezTo>
                      <a:pt x="3798570" y="706120"/>
                      <a:pt x="3774440" y="704850"/>
                      <a:pt x="3749040" y="704850"/>
                    </a:cubicBezTo>
                    <a:cubicBezTo>
                      <a:pt x="3723640" y="704850"/>
                      <a:pt x="3698240" y="706120"/>
                      <a:pt x="3671570" y="703580"/>
                    </a:cubicBezTo>
                    <a:cubicBezTo>
                      <a:pt x="3641090" y="702310"/>
                      <a:pt x="3606800" y="693420"/>
                      <a:pt x="3573780" y="690880"/>
                    </a:cubicBezTo>
                    <a:cubicBezTo>
                      <a:pt x="3542030" y="688340"/>
                      <a:pt x="3506470" y="690880"/>
                      <a:pt x="3474720" y="687070"/>
                    </a:cubicBezTo>
                    <a:cubicBezTo>
                      <a:pt x="3448050" y="684530"/>
                      <a:pt x="3426460" y="678180"/>
                      <a:pt x="3397250" y="674370"/>
                    </a:cubicBezTo>
                    <a:cubicBezTo>
                      <a:pt x="3361690" y="670560"/>
                      <a:pt x="3317240" y="666750"/>
                      <a:pt x="3276600" y="662940"/>
                    </a:cubicBezTo>
                    <a:cubicBezTo>
                      <a:pt x="3232150" y="657860"/>
                      <a:pt x="3185160" y="651510"/>
                      <a:pt x="3141980" y="647700"/>
                    </a:cubicBezTo>
                    <a:cubicBezTo>
                      <a:pt x="3102610" y="643890"/>
                      <a:pt x="3067050" y="640080"/>
                      <a:pt x="3028950" y="637540"/>
                    </a:cubicBezTo>
                    <a:cubicBezTo>
                      <a:pt x="2990850" y="633730"/>
                      <a:pt x="2954020" y="632460"/>
                      <a:pt x="2913380" y="631190"/>
                    </a:cubicBezTo>
                    <a:cubicBezTo>
                      <a:pt x="2868930" y="629920"/>
                      <a:pt x="2814320" y="632460"/>
                      <a:pt x="2771140" y="632460"/>
                    </a:cubicBezTo>
                    <a:cubicBezTo>
                      <a:pt x="2735580" y="632460"/>
                      <a:pt x="2706370" y="632460"/>
                      <a:pt x="2674620" y="631190"/>
                    </a:cubicBezTo>
                    <a:cubicBezTo>
                      <a:pt x="2641600" y="631190"/>
                      <a:pt x="2606040" y="631190"/>
                      <a:pt x="2574290" y="631190"/>
                    </a:cubicBezTo>
                    <a:cubicBezTo>
                      <a:pt x="2545080" y="629920"/>
                      <a:pt x="2519680" y="629920"/>
                      <a:pt x="2491740" y="629920"/>
                    </a:cubicBezTo>
                    <a:cubicBezTo>
                      <a:pt x="2462530" y="629920"/>
                      <a:pt x="2433320" y="629920"/>
                      <a:pt x="2402840" y="629920"/>
                    </a:cubicBezTo>
                    <a:cubicBezTo>
                      <a:pt x="2372360" y="629920"/>
                      <a:pt x="2343150" y="628650"/>
                      <a:pt x="2310130" y="629920"/>
                    </a:cubicBezTo>
                    <a:cubicBezTo>
                      <a:pt x="2272030" y="631190"/>
                      <a:pt x="2225040" y="632460"/>
                      <a:pt x="2188210" y="636270"/>
                    </a:cubicBezTo>
                    <a:cubicBezTo>
                      <a:pt x="2157730" y="640080"/>
                      <a:pt x="2133600" y="648970"/>
                      <a:pt x="2104390" y="652780"/>
                    </a:cubicBezTo>
                    <a:cubicBezTo>
                      <a:pt x="2072640" y="656590"/>
                      <a:pt x="2040890" y="654050"/>
                      <a:pt x="2005330" y="656590"/>
                    </a:cubicBezTo>
                    <a:cubicBezTo>
                      <a:pt x="1963420" y="659130"/>
                      <a:pt x="1915160" y="664210"/>
                      <a:pt x="1870710" y="668020"/>
                    </a:cubicBezTo>
                    <a:cubicBezTo>
                      <a:pt x="1824990" y="670560"/>
                      <a:pt x="1776730" y="673100"/>
                      <a:pt x="1732280" y="676910"/>
                    </a:cubicBezTo>
                    <a:cubicBezTo>
                      <a:pt x="1690370" y="679450"/>
                      <a:pt x="1649730" y="684530"/>
                      <a:pt x="1609090" y="685800"/>
                    </a:cubicBezTo>
                    <a:cubicBezTo>
                      <a:pt x="1569720" y="688340"/>
                      <a:pt x="1531620" y="688340"/>
                      <a:pt x="1488440" y="689610"/>
                    </a:cubicBezTo>
                    <a:cubicBezTo>
                      <a:pt x="1438910" y="690880"/>
                      <a:pt x="1374140" y="694690"/>
                      <a:pt x="1325880" y="695960"/>
                    </a:cubicBezTo>
                    <a:cubicBezTo>
                      <a:pt x="1287780" y="697230"/>
                      <a:pt x="1259840" y="697230"/>
                      <a:pt x="1223010" y="697230"/>
                    </a:cubicBezTo>
                    <a:cubicBezTo>
                      <a:pt x="1179830" y="698500"/>
                      <a:pt x="1122680" y="697230"/>
                      <a:pt x="1083310" y="697230"/>
                    </a:cubicBezTo>
                    <a:cubicBezTo>
                      <a:pt x="1052830" y="697230"/>
                      <a:pt x="1036320" y="697230"/>
                      <a:pt x="1005840" y="697230"/>
                    </a:cubicBezTo>
                    <a:cubicBezTo>
                      <a:pt x="961390" y="697230"/>
                      <a:pt x="899160" y="698500"/>
                      <a:pt x="844550" y="698500"/>
                    </a:cubicBezTo>
                    <a:cubicBezTo>
                      <a:pt x="789940" y="697230"/>
                      <a:pt x="728980" y="697230"/>
                      <a:pt x="680720" y="695960"/>
                    </a:cubicBezTo>
                    <a:cubicBezTo>
                      <a:pt x="641350" y="694690"/>
                      <a:pt x="610870" y="694690"/>
                      <a:pt x="575310" y="692150"/>
                    </a:cubicBezTo>
                    <a:cubicBezTo>
                      <a:pt x="539750" y="690880"/>
                      <a:pt x="502920" y="687070"/>
                      <a:pt x="468630" y="683260"/>
                    </a:cubicBezTo>
                    <a:cubicBezTo>
                      <a:pt x="438150" y="680720"/>
                      <a:pt x="414020" y="678180"/>
                      <a:pt x="381000" y="674370"/>
                    </a:cubicBezTo>
                    <a:cubicBezTo>
                      <a:pt x="341630" y="670560"/>
                      <a:pt x="287020" y="671830"/>
                      <a:pt x="246380" y="660400"/>
                    </a:cubicBezTo>
                    <a:cubicBezTo>
                      <a:pt x="210820" y="648970"/>
                      <a:pt x="160020" y="635000"/>
                      <a:pt x="147320" y="608330"/>
                    </a:cubicBezTo>
                    <a:cubicBezTo>
                      <a:pt x="135890" y="580390"/>
                      <a:pt x="179070" y="504190"/>
                      <a:pt x="176530" y="492760"/>
                    </a:cubicBezTo>
                    <a:cubicBezTo>
                      <a:pt x="176530" y="491490"/>
                      <a:pt x="173990" y="490220"/>
                      <a:pt x="173990" y="490220"/>
                    </a:cubicBezTo>
                    <a:cubicBezTo>
                      <a:pt x="173990" y="490220"/>
                      <a:pt x="171450" y="483870"/>
                      <a:pt x="168910" y="481330"/>
                    </a:cubicBezTo>
                    <a:cubicBezTo>
                      <a:pt x="167640" y="477520"/>
                      <a:pt x="166370" y="473710"/>
                      <a:pt x="165100" y="472440"/>
                    </a:cubicBezTo>
                    <a:cubicBezTo>
                      <a:pt x="163830" y="471170"/>
                      <a:pt x="163830" y="471170"/>
                      <a:pt x="162560" y="469900"/>
                    </a:cubicBezTo>
                    <a:cubicBezTo>
                      <a:pt x="154940" y="461010"/>
                      <a:pt x="109220" y="400050"/>
                      <a:pt x="99060" y="367030"/>
                    </a:cubicBezTo>
                    <a:cubicBezTo>
                      <a:pt x="90170" y="341630"/>
                      <a:pt x="102870" y="316230"/>
                      <a:pt x="91440" y="292100"/>
                    </a:cubicBezTo>
                    <a:cubicBezTo>
                      <a:pt x="77470" y="260350"/>
                      <a:pt x="0" y="200660"/>
                      <a:pt x="0" y="200660"/>
                    </a:cubicBezTo>
                    <a:moveTo>
                      <a:pt x="271780" y="323850"/>
                    </a:moveTo>
                    <a:cubicBezTo>
                      <a:pt x="279400" y="345440"/>
                      <a:pt x="289560" y="356870"/>
                      <a:pt x="294640" y="359410"/>
                    </a:cubicBezTo>
                    <a:cubicBezTo>
                      <a:pt x="297180" y="359410"/>
                      <a:pt x="297180" y="359410"/>
                      <a:pt x="300990" y="359410"/>
                    </a:cubicBezTo>
                    <a:cubicBezTo>
                      <a:pt x="311150" y="359410"/>
                      <a:pt x="363220" y="368300"/>
                      <a:pt x="369570" y="359410"/>
                    </a:cubicBezTo>
                    <a:cubicBezTo>
                      <a:pt x="373380" y="353060"/>
                      <a:pt x="358140" y="334010"/>
                      <a:pt x="354330" y="326390"/>
                    </a:cubicBezTo>
                    <a:cubicBezTo>
                      <a:pt x="353060" y="323850"/>
                      <a:pt x="353060" y="322580"/>
                      <a:pt x="350520" y="320040"/>
                    </a:cubicBezTo>
                    <a:cubicBezTo>
                      <a:pt x="342900" y="316230"/>
                      <a:pt x="300990" y="323850"/>
                      <a:pt x="287020" y="323850"/>
                    </a:cubicBezTo>
                    <a:cubicBezTo>
                      <a:pt x="280670" y="323850"/>
                      <a:pt x="271780" y="323850"/>
                      <a:pt x="271780" y="323850"/>
                    </a:cubicBezTo>
                    <a:moveTo>
                      <a:pt x="515620" y="307340"/>
                    </a:moveTo>
                    <a:cubicBezTo>
                      <a:pt x="532130" y="345440"/>
                      <a:pt x="534670" y="351790"/>
                      <a:pt x="535940" y="355600"/>
                    </a:cubicBezTo>
                    <a:cubicBezTo>
                      <a:pt x="535940" y="358140"/>
                      <a:pt x="534670" y="359410"/>
                      <a:pt x="535940" y="360680"/>
                    </a:cubicBezTo>
                    <a:cubicBezTo>
                      <a:pt x="538480" y="361950"/>
                      <a:pt x="548640" y="360680"/>
                      <a:pt x="554990" y="360680"/>
                    </a:cubicBezTo>
                    <a:cubicBezTo>
                      <a:pt x="562610" y="360680"/>
                      <a:pt x="567690" y="360680"/>
                      <a:pt x="577850" y="360680"/>
                    </a:cubicBezTo>
                    <a:cubicBezTo>
                      <a:pt x="595630" y="359410"/>
                      <a:pt x="628650" y="356870"/>
                      <a:pt x="656590" y="354330"/>
                    </a:cubicBezTo>
                    <a:cubicBezTo>
                      <a:pt x="689610" y="349250"/>
                      <a:pt x="727710" y="340360"/>
                      <a:pt x="760730" y="336550"/>
                    </a:cubicBezTo>
                    <a:cubicBezTo>
                      <a:pt x="789940" y="332740"/>
                      <a:pt x="812800" y="330200"/>
                      <a:pt x="845820" y="327660"/>
                    </a:cubicBezTo>
                    <a:cubicBezTo>
                      <a:pt x="890270" y="322580"/>
                      <a:pt x="952500" y="317500"/>
                      <a:pt x="998220" y="314960"/>
                    </a:cubicBezTo>
                    <a:cubicBezTo>
                      <a:pt x="1038860" y="312420"/>
                      <a:pt x="1073150" y="309880"/>
                      <a:pt x="1108710" y="307340"/>
                    </a:cubicBezTo>
                    <a:cubicBezTo>
                      <a:pt x="1144270" y="306070"/>
                      <a:pt x="1181100" y="306070"/>
                      <a:pt x="1214120" y="306070"/>
                    </a:cubicBezTo>
                    <a:cubicBezTo>
                      <a:pt x="1242060" y="304800"/>
                      <a:pt x="1266190" y="304800"/>
                      <a:pt x="1294130" y="304800"/>
                    </a:cubicBezTo>
                    <a:cubicBezTo>
                      <a:pt x="1323340" y="303530"/>
                      <a:pt x="1362710" y="303530"/>
                      <a:pt x="1385570" y="303530"/>
                    </a:cubicBezTo>
                    <a:cubicBezTo>
                      <a:pt x="1398270" y="302260"/>
                      <a:pt x="1416050" y="302260"/>
                      <a:pt x="1416050" y="302260"/>
                    </a:cubicBezTo>
                    <a:cubicBezTo>
                      <a:pt x="1416050" y="302260"/>
                      <a:pt x="1422400" y="303530"/>
                      <a:pt x="1424940" y="303530"/>
                    </a:cubicBezTo>
                    <a:cubicBezTo>
                      <a:pt x="1428750" y="303530"/>
                      <a:pt x="1435100" y="304800"/>
                      <a:pt x="1435100" y="304800"/>
                    </a:cubicBezTo>
                    <a:cubicBezTo>
                      <a:pt x="1435100" y="304800"/>
                      <a:pt x="1441450" y="307340"/>
                      <a:pt x="1443990" y="308610"/>
                    </a:cubicBezTo>
                    <a:cubicBezTo>
                      <a:pt x="1446530" y="309880"/>
                      <a:pt x="1452880" y="311150"/>
                      <a:pt x="1452880" y="311150"/>
                    </a:cubicBezTo>
                    <a:cubicBezTo>
                      <a:pt x="1452880" y="311150"/>
                      <a:pt x="1456690" y="314960"/>
                      <a:pt x="1459230" y="316230"/>
                    </a:cubicBezTo>
                    <a:cubicBezTo>
                      <a:pt x="1463040" y="317500"/>
                      <a:pt x="1464310" y="316230"/>
                      <a:pt x="1470660" y="316230"/>
                    </a:cubicBezTo>
                    <a:cubicBezTo>
                      <a:pt x="1489710" y="316230"/>
                      <a:pt x="1559560" y="316230"/>
                      <a:pt x="1602740" y="316230"/>
                    </a:cubicBezTo>
                    <a:cubicBezTo>
                      <a:pt x="1645920" y="317500"/>
                      <a:pt x="1690370" y="318770"/>
                      <a:pt x="1727200" y="320040"/>
                    </a:cubicBezTo>
                    <a:cubicBezTo>
                      <a:pt x="1757680" y="321310"/>
                      <a:pt x="1784350" y="322580"/>
                      <a:pt x="1812290" y="325120"/>
                    </a:cubicBezTo>
                    <a:cubicBezTo>
                      <a:pt x="1838960" y="328930"/>
                      <a:pt x="1861820" y="332740"/>
                      <a:pt x="1892300" y="339090"/>
                    </a:cubicBezTo>
                    <a:cubicBezTo>
                      <a:pt x="1931670" y="346710"/>
                      <a:pt x="1992630" y="365760"/>
                      <a:pt x="2025650" y="372110"/>
                    </a:cubicBezTo>
                    <a:cubicBezTo>
                      <a:pt x="2044700" y="375920"/>
                      <a:pt x="2058670" y="378460"/>
                      <a:pt x="2072640" y="379730"/>
                    </a:cubicBezTo>
                    <a:cubicBezTo>
                      <a:pt x="2082800" y="379730"/>
                      <a:pt x="2087880" y="378460"/>
                      <a:pt x="2099310" y="378460"/>
                    </a:cubicBezTo>
                    <a:cubicBezTo>
                      <a:pt x="2123440" y="377190"/>
                      <a:pt x="2171700" y="377190"/>
                      <a:pt x="2208530" y="375920"/>
                    </a:cubicBezTo>
                    <a:cubicBezTo>
                      <a:pt x="2244090" y="375920"/>
                      <a:pt x="2278380" y="375920"/>
                      <a:pt x="2316480" y="375920"/>
                    </a:cubicBezTo>
                    <a:cubicBezTo>
                      <a:pt x="2359660" y="374650"/>
                      <a:pt x="2406650" y="370840"/>
                      <a:pt x="2452370" y="369570"/>
                    </a:cubicBezTo>
                    <a:cubicBezTo>
                      <a:pt x="2499360" y="367030"/>
                      <a:pt x="2548890" y="365760"/>
                      <a:pt x="2595880" y="364490"/>
                    </a:cubicBezTo>
                    <a:cubicBezTo>
                      <a:pt x="2642870" y="364490"/>
                      <a:pt x="2689860" y="364490"/>
                      <a:pt x="2735580" y="364490"/>
                    </a:cubicBezTo>
                    <a:cubicBezTo>
                      <a:pt x="2778760" y="364490"/>
                      <a:pt x="2823210" y="364490"/>
                      <a:pt x="2863850" y="363220"/>
                    </a:cubicBezTo>
                    <a:cubicBezTo>
                      <a:pt x="2901950" y="363220"/>
                      <a:pt x="2936240" y="363220"/>
                      <a:pt x="2971800" y="363220"/>
                    </a:cubicBezTo>
                    <a:cubicBezTo>
                      <a:pt x="3007360" y="363220"/>
                      <a:pt x="3044190" y="361950"/>
                      <a:pt x="3075940" y="361950"/>
                    </a:cubicBezTo>
                    <a:cubicBezTo>
                      <a:pt x="3103880" y="361950"/>
                      <a:pt x="3131820" y="365760"/>
                      <a:pt x="3153410" y="360680"/>
                    </a:cubicBezTo>
                    <a:cubicBezTo>
                      <a:pt x="3169920" y="356870"/>
                      <a:pt x="3194050" y="342900"/>
                      <a:pt x="3194050" y="339090"/>
                    </a:cubicBezTo>
                    <a:cubicBezTo>
                      <a:pt x="3192780" y="337820"/>
                      <a:pt x="3187700" y="337820"/>
                      <a:pt x="3181350" y="335280"/>
                    </a:cubicBezTo>
                    <a:cubicBezTo>
                      <a:pt x="3167380" y="331470"/>
                      <a:pt x="3133090" y="322580"/>
                      <a:pt x="3105150" y="317500"/>
                    </a:cubicBezTo>
                    <a:cubicBezTo>
                      <a:pt x="3068320" y="309880"/>
                      <a:pt x="3021330" y="302260"/>
                      <a:pt x="2979420" y="297180"/>
                    </a:cubicBezTo>
                    <a:cubicBezTo>
                      <a:pt x="2934970" y="292100"/>
                      <a:pt x="2882900" y="288290"/>
                      <a:pt x="2844800" y="287020"/>
                    </a:cubicBezTo>
                    <a:cubicBezTo>
                      <a:pt x="2818130" y="284480"/>
                      <a:pt x="2796540" y="284480"/>
                      <a:pt x="2774950" y="283210"/>
                    </a:cubicBezTo>
                    <a:cubicBezTo>
                      <a:pt x="2757170" y="283210"/>
                      <a:pt x="2744470" y="283210"/>
                      <a:pt x="2725420" y="283210"/>
                    </a:cubicBezTo>
                    <a:cubicBezTo>
                      <a:pt x="2698750" y="283210"/>
                      <a:pt x="2661920" y="283210"/>
                      <a:pt x="2631440" y="284480"/>
                    </a:cubicBezTo>
                    <a:cubicBezTo>
                      <a:pt x="2604770" y="284480"/>
                      <a:pt x="2580640" y="283210"/>
                      <a:pt x="2553970" y="287020"/>
                    </a:cubicBezTo>
                    <a:cubicBezTo>
                      <a:pt x="2523490" y="289560"/>
                      <a:pt x="2489200" y="302260"/>
                      <a:pt x="2458720" y="304800"/>
                    </a:cubicBezTo>
                    <a:cubicBezTo>
                      <a:pt x="2432050" y="307340"/>
                      <a:pt x="2409190" y="303530"/>
                      <a:pt x="2379980" y="303530"/>
                    </a:cubicBezTo>
                    <a:cubicBezTo>
                      <a:pt x="2346960" y="302260"/>
                      <a:pt x="2308860" y="300990"/>
                      <a:pt x="2273300" y="300990"/>
                    </a:cubicBezTo>
                    <a:cubicBezTo>
                      <a:pt x="2237740" y="299720"/>
                      <a:pt x="2205990" y="299720"/>
                      <a:pt x="2167890" y="298450"/>
                    </a:cubicBezTo>
                    <a:cubicBezTo>
                      <a:pt x="2122170" y="298450"/>
                      <a:pt x="2061210" y="297180"/>
                      <a:pt x="2015490" y="297180"/>
                    </a:cubicBezTo>
                    <a:cubicBezTo>
                      <a:pt x="1976120" y="297180"/>
                      <a:pt x="1943100" y="297180"/>
                      <a:pt x="1906270" y="298450"/>
                    </a:cubicBezTo>
                    <a:cubicBezTo>
                      <a:pt x="1870710" y="298450"/>
                      <a:pt x="1833880" y="298450"/>
                      <a:pt x="1797050" y="298450"/>
                    </a:cubicBezTo>
                    <a:cubicBezTo>
                      <a:pt x="1760220" y="298450"/>
                      <a:pt x="1724660" y="298450"/>
                      <a:pt x="1684020" y="299720"/>
                    </a:cubicBezTo>
                    <a:cubicBezTo>
                      <a:pt x="1637030" y="299720"/>
                      <a:pt x="1577340" y="303530"/>
                      <a:pt x="1531620" y="303530"/>
                    </a:cubicBezTo>
                    <a:cubicBezTo>
                      <a:pt x="1494790" y="303530"/>
                      <a:pt x="1463040" y="303530"/>
                      <a:pt x="1431290" y="302260"/>
                    </a:cubicBezTo>
                    <a:cubicBezTo>
                      <a:pt x="1403350" y="300990"/>
                      <a:pt x="1351280" y="297180"/>
                      <a:pt x="1351280" y="297180"/>
                    </a:cubicBezTo>
                    <a:cubicBezTo>
                      <a:pt x="1350010" y="297180"/>
                      <a:pt x="1343660" y="297180"/>
                      <a:pt x="1341120" y="298450"/>
                    </a:cubicBezTo>
                    <a:cubicBezTo>
                      <a:pt x="1337310" y="298450"/>
                      <a:pt x="1330960" y="298450"/>
                      <a:pt x="1330960" y="298450"/>
                    </a:cubicBezTo>
                    <a:cubicBezTo>
                      <a:pt x="1330960" y="298450"/>
                      <a:pt x="1324610" y="297180"/>
                      <a:pt x="1320800" y="295910"/>
                    </a:cubicBezTo>
                    <a:cubicBezTo>
                      <a:pt x="1318260" y="295910"/>
                      <a:pt x="1311910" y="294640"/>
                      <a:pt x="1311910" y="294640"/>
                    </a:cubicBezTo>
                    <a:cubicBezTo>
                      <a:pt x="1310640" y="294640"/>
                      <a:pt x="1305560" y="290830"/>
                      <a:pt x="1301750" y="289560"/>
                    </a:cubicBezTo>
                    <a:cubicBezTo>
                      <a:pt x="1299210" y="288290"/>
                      <a:pt x="1292860" y="285750"/>
                      <a:pt x="1292860" y="285750"/>
                    </a:cubicBezTo>
                    <a:cubicBezTo>
                      <a:pt x="1292860" y="285750"/>
                      <a:pt x="1287780" y="280670"/>
                      <a:pt x="1285240" y="279400"/>
                    </a:cubicBezTo>
                    <a:cubicBezTo>
                      <a:pt x="1282700" y="276860"/>
                      <a:pt x="1277620" y="273050"/>
                      <a:pt x="1277620" y="273050"/>
                    </a:cubicBezTo>
                    <a:cubicBezTo>
                      <a:pt x="1277620" y="273050"/>
                      <a:pt x="1273810" y="266700"/>
                      <a:pt x="1272540" y="264160"/>
                    </a:cubicBezTo>
                    <a:cubicBezTo>
                      <a:pt x="1270000" y="261620"/>
                      <a:pt x="1266190" y="256540"/>
                      <a:pt x="1266190" y="256540"/>
                    </a:cubicBezTo>
                    <a:cubicBezTo>
                      <a:pt x="1266190" y="256540"/>
                      <a:pt x="1266190" y="254000"/>
                      <a:pt x="1264920" y="254000"/>
                    </a:cubicBezTo>
                    <a:cubicBezTo>
                      <a:pt x="1259840" y="250190"/>
                      <a:pt x="1236980" y="254000"/>
                      <a:pt x="1220470" y="254000"/>
                    </a:cubicBezTo>
                    <a:cubicBezTo>
                      <a:pt x="1197610" y="254000"/>
                      <a:pt x="1168400" y="254000"/>
                      <a:pt x="1143000" y="254000"/>
                    </a:cubicBezTo>
                    <a:cubicBezTo>
                      <a:pt x="1116330" y="254000"/>
                      <a:pt x="1090930" y="254000"/>
                      <a:pt x="1064260" y="254000"/>
                    </a:cubicBezTo>
                    <a:cubicBezTo>
                      <a:pt x="1037590" y="254000"/>
                      <a:pt x="1009650" y="254000"/>
                      <a:pt x="984250" y="254000"/>
                    </a:cubicBezTo>
                    <a:cubicBezTo>
                      <a:pt x="957580" y="255270"/>
                      <a:pt x="932180" y="255270"/>
                      <a:pt x="906780" y="257810"/>
                    </a:cubicBezTo>
                    <a:cubicBezTo>
                      <a:pt x="881380" y="261620"/>
                      <a:pt x="857250" y="265430"/>
                      <a:pt x="830580" y="270510"/>
                    </a:cubicBezTo>
                    <a:cubicBezTo>
                      <a:pt x="798830" y="276860"/>
                      <a:pt x="762000" y="287020"/>
                      <a:pt x="726440" y="292100"/>
                    </a:cubicBezTo>
                    <a:cubicBezTo>
                      <a:pt x="692150" y="297180"/>
                      <a:pt x="656590" y="297180"/>
                      <a:pt x="622300" y="299720"/>
                    </a:cubicBezTo>
                    <a:cubicBezTo>
                      <a:pt x="586740" y="302260"/>
                      <a:pt x="515620" y="307340"/>
                      <a:pt x="515620" y="307340"/>
                    </a:cubicBezTo>
                  </a:path>
                </a:pathLst>
              </a:custGeom>
              <a:solidFill>
                <a:srgbClr val="0D111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753289" y="1840563"/>
              <a:ext cx="1289050" cy="270510"/>
              <a:chOff x="0" y="0"/>
              <a:chExt cx="1289050" cy="27051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49530" y="16510"/>
                <a:ext cx="1189990" cy="204470"/>
              </a:xfrm>
              <a:custGeom>
                <a:avLst/>
                <a:gdLst/>
                <a:ahLst/>
                <a:cxnLst/>
                <a:rect r="r" b="b" t="t" l="l"/>
                <a:pathLst>
                  <a:path h="204470" w="1189990">
                    <a:moveTo>
                      <a:pt x="1111250" y="195580"/>
                    </a:moveTo>
                    <a:cubicBezTo>
                      <a:pt x="55880" y="198120"/>
                      <a:pt x="46990" y="196850"/>
                      <a:pt x="34290" y="185420"/>
                    </a:cubicBezTo>
                    <a:cubicBezTo>
                      <a:pt x="17780" y="170180"/>
                      <a:pt x="0" y="137160"/>
                      <a:pt x="1270" y="114300"/>
                    </a:cubicBezTo>
                    <a:cubicBezTo>
                      <a:pt x="2540" y="90170"/>
                      <a:pt x="24130" y="58420"/>
                      <a:pt x="40640" y="45720"/>
                    </a:cubicBezTo>
                    <a:cubicBezTo>
                      <a:pt x="55880" y="35560"/>
                      <a:pt x="76200" y="33020"/>
                      <a:pt x="93980" y="34290"/>
                    </a:cubicBezTo>
                    <a:cubicBezTo>
                      <a:pt x="110490" y="36830"/>
                      <a:pt x="130810" y="44450"/>
                      <a:pt x="142240" y="57150"/>
                    </a:cubicBezTo>
                    <a:cubicBezTo>
                      <a:pt x="157480" y="73660"/>
                      <a:pt x="171450" y="109220"/>
                      <a:pt x="167640" y="132080"/>
                    </a:cubicBezTo>
                    <a:cubicBezTo>
                      <a:pt x="163830" y="154940"/>
                      <a:pt x="138430" y="184150"/>
                      <a:pt x="119380" y="194310"/>
                    </a:cubicBezTo>
                    <a:cubicBezTo>
                      <a:pt x="104140" y="203200"/>
                      <a:pt x="82550" y="204470"/>
                      <a:pt x="66040" y="200660"/>
                    </a:cubicBezTo>
                    <a:cubicBezTo>
                      <a:pt x="49530" y="196850"/>
                      <a:pt x="31750" y="185420"/>
                      <a:pt x="20320" y="172720"/>
                    </a:cubicBezTo>
                    <a:cubicBezTo>
                      <a:pt x="10160" y="160020"/>
                      <a:pt x="1270" y="139700"/>
                      <a:pt x="1270" y="123190"/>
                    </a:cubicBezTo>
                    <a:cubicBezTo>
                      <a:pt x="0" y="105410"/>
                      <a:pt x="3810" y="85090"/>
                      <a:pt x="15240" y="71120"/>
                    </a:cubicBezTo>
                    <a:cubicBezTo>
                      <a:pt x="29210" y="54610"/>
                      <a:pt x="45720" y="43180"/>
                      <a:pt x="85090" y="34290"/>
                    </a:cubicBezTo>
                    <a:cubicBezTo>
                      <a:pt x="226060" y="0"/>
                      <a:pt x="1012190" y="6350"/>
                      <a:pt x="1130300" y="43180"/>
                    </a:cubicBezTo>
                    <a:cubicBezTo>
                      <a:pt x="1156970" y="52070"/>
                      <a:pt x="1164590" y="60960"/>
                      <a:pt x="1174750" y="74930"/>
                    </a:cubicBezTo>
                    <a:cubicBezTo>
                      <a:pt x="1184910" y="88900"/>
                      <a:pt x="1189990" y="110490"/>
                      <a:pt x="1187450" y="127000"/>
                    </a:cubicBezTo>
                    <a:cubicBezTo>
                      <a:pt x="1186180" y="144780"/>
                      <a:pt x="1174750" y="165100"/>
                      <a:pt x="1162050" y="176530"/>
                    </a:cubicBezTo>
                    <a:cubicBezTo>
                      <a:pt x="1149350" y="186690"/>
                      <a:pt x="1111250" y="195580"/>
                      <a:pt x="1111250" y="195580"/>
                    </a:cubicBezTo>
                  </a:path>
                </a:pathLst>
              </a:custGeom>
              <a:solidFill>
                <a:srgbClr val="0D111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416739" y="1780873"/>
              <a:ext cx="1802130" cy="466090"/>
              <a:chOff x="0" y="0"/>
              <a:chExt cx="1802130" cy="46609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38100" y="39370"/>
                <a:ext cx="1713230" cy="387350"/>
              </a:xfrm>
              <a:custGeom>
                <a:avLst/>
                <a:gdLst/>
                <a:ahLst/>
                <a:cxnLst/>
                <a:rect r="r" b="b" t="t" l="l"/>
                <a:pathLst>
                  <a:path h="387350" w="1713230">
                    <a:moveTo>
                      <a:pt x="1017270" y="280670"/>
                    </a:moveTo>
                    <a:cubicBezTo>
                      <a:pt x="407670" y="246380"/>
                      <a:pt x="306070" y="224790"/>
                      <a:pt x="238760" y="207010"/>
                    </a:cubicBezTo>
                    <a:cubicBezTo>
                      <a:pt x="198120" y="195580"/>
                      <a:pt x="170180" y="175260"/>
                      <a:pt x="143510" y="171450"/>
                    </a:cubicBezTo>
                    <a:cubicBezTo>
                      <a:pt x="124460" y="168910"/>
                      <a:pt x="109220" y="181610"/>
                      <a:pt x="93980" y="176530"/>
                    </a:cubicBezTo>
                    <a:cubicBezTo>
                      <a:pt x="76200" y="171450"/>
                      <a:pt x="55880" y="152400"/>
                      <a:pt x="46990" y="138430"/>
                    </a:cubicBezTo>
                    <a:cubicBezTo>
                      <a:pt x="39370" y="127000"/>
                      <a:pt x="35560" y="114300"/>
                      <a:pt x="35560" y="100330"/>
                    </a:cubicBezTo>
                    <a:cubicBezTo>
                      <a:pt x="35560" y="82550"/>
                      <a:pt x="41910" y="57150"/>
                      <a:pt x="53340" y="43180"/>
                    </a:cubicBezTo>
                    <a:cubicBezTo>
                      <a:pt x="66040" y="27940"/>
                      <a:pt x="83820" y="17780"/>
                      <a:pt x="105410" y="12700"/>
                    </a:cubicBezTo>
                    <a:cubicBezTo>
                      <a:pt x="134620" y="3810"/>
                      <a:pt x="177800" y="0"/>
                      <a:pt x="215900" y="12700"/>
                    </a:cubicBezTo>
                    <a:cubicBezTo>
                      <a:pt x="269240" y="30480"/>
                      <a:pt x="342900" y="95250"/>
                      <a:pt x="386080" y="142240"/>
                    </a:cubicBezTo>
                    <a:cubicBezTo>
                      <a:pt x="421640" y="181610"/>
                      <a:pt x="468630" y="228600"/>
                      <a:pt x="466090" y="266700"/>
                    </a:cubicBezTo>
                    <a:cubicBezTo>
                      <a:pt x="464820" y="300990"/>
                      <a:pt x="426720" y="345440"/>
                      <a:pt x="391160" y="364490"/>
                    </a:cubicBezTo>
                    <a:cubicBezTo>
                      <a:pt x="347980" y="387350"/>
                      <a:pt x="265430" y="383540"/>
                      <a:pt x="214630" y="374650"/>
                    </a:cubicBezTo>
                    <a:cubicBezTo>
                      <a:pt x="173990" y="367030"/>
                      <a:pt x="138430" y="346710"/>
                      <a:pt x="109220" y="327660"/>
                    </a:cubicBezTo>
                    <a:cubicBezTo>
                      <a:pt x="83820" y="311150"/>
                      <a:pt x="59690" y="298450"/>
                      <a:pt x="44450" y="271780"/>
                    </a:cubicBezTo>
                    <a:cubicBezTo>
                      <a:pt x="22860" y="234950"/>
                      <a:pt x="0" y="154940"/>
                      <a:pt x="12700" y="116840"/>
                    </a:cubicBezTo>
                    <a:cubicBezTo>
                      <a:pt x="22860" y="88900"/>
                      <a:pt x="54610" y="68580"/>
                      <a:pt x="83820" y="55880"/>
                    </a:cubicBezTo>
                    <a:cubicBezTo>
                      <a:pt x="114300" y="41910"/>
                      <a:pt x="149860" y="40640"/>
                      <a:pt x="196850" y="44450"/>
                    </a:cubicBezTo>
                    <a:cubicBezTo>
                      <a:pt x="276860" y="50800"/>
                      <a:pt x="389890" y="109220"/>
                      <a:pt x="516890" y="127000"/>
                    </a:cubicBezTo>
                    <a:cubicBezTo>
                      <a:pt x="694690" y="151130"/>
                      <a:pt x="1012190" y="147320"/>
                      <a:pt x="1167130" y="140970"/>
                    </a:cubicBezTo>
                    <a:cubicBezTo>
                      <a:pt x="1253490" y="137160"/>
                      <a:pt x="1296670" y="121920"/>
                      <a:pt x="1370330" y="118110"/>
                    </a:cubicBezTo>
                    <a:cubicBezTo>
                      <a:pt x="1456690" y="114300"/>
                      <a:pt x="1602740" y="102870"/>
                      <a:pt x="1654810" y="120650"/>
                    </a:cubicBezTo>
                    <a:cubicBezTo>
                      <a:pt x="1677670" y="128270"/>
                      <a:pt x="1687830" y="139700"/>
                      <a:pt x="1697990" y="154940"/>
                    </a:cubicBezTo>
                    <a:cubicBezTo>
                      <a:pt x="1708150" y="168910"/>
                      <a:pt x="1713230" y="190500"/>
                      <a:pt x="1713230" y="207010"/>
                    </a:cubicBezTo>
                    <a:cubicBezTo>
                      <a:pt x="1711960" y="224790"/>
                      <a:pt x="1704340" y="245110"/>
                      <a:pt x="1692910" y="259080"/>
                    </a:cubicBezTo>
                    <a:cubicBezTo>
                      <a:pt x="1681480" y="271780"/>
                      <a:pt x="1662430" y="283210"/>
                      <a:pt x="1644650" y="287020"/>
                    </a:cubicBezTo>
                    <a:cubicBezTo>
                      <a:pt x="1628140" y="290830"/>
                      <a:pt x="1606550" y="290830"/>
                      <a:pt x="1590040" y="281940"/>
                    </a:cubicBezTo>
                    <a:cubicBezTo>
                      <a:pt x="1570990" y="270510"/>
                      <a:pt x="1546860" y="238760"/>
                      <a:pt x="1541780" y="217170"/>
                    </a:cubicBezTo>
                    <a:cubicBezTo>
                      <a:pt x="1536700" y="199390"/>
                      <a:pt x="1540510" y="177800"/>
                      <a:pt x="1550670" y="162560"/>
                    </a:cubicBezTo>
                    <a:cubicBezTo>
                      <a:pt x="1562100" y="143510"/>
                      <a:pt x="1593850" y="119380"/>
                      <a:pt x="1616710" y="116840"/>
                    </a:cubicBezTo>
                    <a:cubicBezTo>
                      <a:pt x="1640840" y="114300"/>
                      <a:pt x="1676400" y="130810"/>
                      <a:pt x="1692910" y="147320"/>
                    </a:cubicBezTo>
                    <a:cubicBezTo>
                      <a:pt x="1705610" y="160020"/>
                      <a:pt x="1711960" y="180340"/>
                      <a:pt x="1713230" y="198120"/>
                    </a:cubicBezTo>
                    <a:cubicBezTo>
                      <a:pt x="1713230" y="215900"/>
                      <a:pt x="1709420" y="237490"/>
                      <a:pt x="1697990" y="251460"/>
                    </a:cubicBezTo>
                    <a:cubicBezTo>
                      <a:pt x="1684020" y="269240"/>
                      <a:pt x="1659890" y="280670"/>
                      <a:pt x="1626870" y="289560"/>
                    </a:cubicBezTo>
                    <a:cubicBezTo>
                      <a:pt x="1559560" y="306070"/>
                      <a:pt x="1395730" y="287020"/>
                      <a:pt x="1304290" y="293370"/>
                    </a:cubicBezTo>
                    <a:cubicBezTo>
                      <a:pt x="1236980" y="297180"/>
                      <a:pt x="1203960" y="309880"/>
                      <a:pt x="1127760" y="312420"/>
                    </a:cubicBezTo>
                    <a:cubicBezTo>
                      <a:pt x="984250" y="320040"/>
                      <a:pt x="615950" y="307340"/>
                      <a:pt x="509270" y="300990"/>
                    </a:cubicBezTo>
                    <a:cubicBezTo>
                      <a:pt x="471170" y="298450"/>
                      <a:pt x="464820" y="298450"/>
                      <a:pt x="433070" y="292100"/>
                    </a:cubicBezTo>
                    <a:cubicBezTo>
                      <a:pt x="379730" y="280670"/>
                      <a:pt x="278130" y="233680"/>
                      <a:pt x="223520" y="224790"/>
                    </a:cubicBezTo>
                    <a:cubicBezTo>
                      <a:pt x="187960" y="219710"/>
                      <a:pt x="140970" y="236220"/>
                      <a:pt x="135890" y="224790"/>
                    </a:cubicBezTo>
                    <a:cubicBezTo>
                      <a:pt x="129540" y="212090"/>
                      <a:pt x="166370" y="156210"/>
                      <a:pt x="186690" y="152400"/>
                    </a:cubicBezTo>
                    <a:cubicBezTo>
                      <a:pt x="205740" y="149860"/>
                      <a:pt x="226060" y="190500"/>
                      <a:pt x="250190" y="198120"/>
                    </a:cubicBezTo>
                    <a:cubicBezTo>
                      <a:pt x="275590" y="207010"/>
                      <a:pt x="323850" y="185420"/>
                      <a:pt x="334010" y="199390"/>
                    </a:cubicBezTo>
                    <a:cubicBezTo>
                      <a:pt x="344170" y="214630"/>
                      <a:pt x="321310" y="284480"/>
                      <a:pt x="304800" y="289560"/>
                    </a:cubicBezTo>
                    <a:cubicBezTo>
                      <a:pt x="289560" y="294640"/>
                      <a:pt x="261620" y="261620"/>
                      <a:pt x="242570" y="243840"/>
                    </a:cubicBezTo>
                    <a:cubicBezTo>
                      <a:pt x="224790" y="226060"/>
                      <a:pt x="215900" y="193040"/>
                      <a:pt x="194310" y="180340"/>
                    </a:cubicBezTo>
                    <a:cubicBezTo>
                      <a:pt x="167640" y="167640"/>
                      <a:pt x="119380" y="186690"/>
                      <a:pt x="93980" y="176530"/>
                    </a:cubicBezTo>
                    <a:cubicBezTo>
                      <a:pt x="73660" y="168910"/>
                      <a:pt x="55880" y="152400"/>
                      <a:pt x="46990" y="138430"/>
                    </a:cubicBezTo>
                    <a:cubicBezTo>
                      <a:pt x="39370" y="127000"/>
                      <a:pt x="35560" y="114300"/>
                      <a:pt x="35560" y="100330"/>
                    </a:cubicBezTo>
                    <a:cubicBezTo>
                      <a:pt x="35560" y="82550"/>
                      <a:pt x="44450" y="57150"/>
                      <a:pt x="53340" y="43180"/>
                    </a:cubicBezTo>
                    <a:cubicBezTo>
                      <a:pt x="62230" y="30480"/>
                      <a:pt x="73660" y="22860"/>
                      <a:pt x="86360" y="17780"/>
                    </a:cubicBezTo>
                    <a:cubicBezTo>
                      <a:pt x="97790" y="12700"/>
                      <a:pt x="106680" y="10160"/>
                      <a:pt x="125730" y="11430"/>
                    </a:cubicBezTo>
                    <a:cubicBezTo>
                      <a:pt x="185420" y="12700"/>
                      <a:pt x="372110" y="71120"/>
                      <a:pt x="472440" y="88900"/>
                    </a:cubicBezTo>
                    <a:cubicBezTo>
                      <a:pt x="547370" y="101600"/>
                      <a:pt x="595630" y="107950"/>
                      <a:pt x="671830" y="114300"/>
                    </a:cubicBezTo>
                    <a:cubicBezTo>
                      <a:pt x="774700" y="121920"/>
                      <a:pt x="974090" y="106680"/>
                      <a:pt x="1036320" y="127000"/>
                    </a:cubicBezTo>
                    <a:cubicBezTo>
                      <a:pt x="1060450" y="135890"/>
                      <a:pt x="1071880" y="144780"/>
                      <a:pt x="1082040" y="158750"/>
                    </a:cubicBezTo>
                    <a:cubicBezTo>
                      <a:pt x="1090930" y="172720"/>
                      <a:pt x="1097280" y="195580"/>
                      <a:pt x="1094740" y="212090"/>
                    </a:cubicBezTo>
                    <a:cubicBezTo>
                      <a:pt x="1092200" y="229870"/>
                      <a:pt x="1082040" y="250190"/>
                      <a:pt x="1069340" y="261620"/>
                    </a:cubicBezTo>
                    <a:cubicBezTo>
                      <a:pt x="1056640" y="273050"/>
                      <a:pt x="1017270" y="280670"/>
                      <a:pt x="1017270" y="280670"/>
                    </a:cubicBezTo>
                  </a:path>
                </a:pathLst>
              </a:custGeom>
              <a:solidFill>
                <a:srgbClr val="0D111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5217339" y="1073483"/>
              <a:ext cx="1924050" cy="642620"/>
              <a:chOff x="0" y="0"/>
              <a:chExt cx="1924050" cy="64262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48260" y="49530"/>
                <a:ext cx="1833880" cy="551180"/>
              </a:xfrm>
              <a:custGeom>
                <a:avLst/>
                <a:gdLst/>
                <a:ahLst/>
                <a:cxnLst/>
                <a:rect r="r" b="b" t="t" l="l"/>
                <a:pathLst>
                  <a:path h="551180" w="1833880">
                    <a:moveTo>
                      <a:pt x="76200" y="241300"/>
                    </a:moveTo>
                    <a:cubicBezTo>
                      <a:pt x="1009650" y="243840"/>
                      <a:pt x="1055370" y="240030"/>
                      <a:pt x="1092200" y="256540"/>
                    </a:cubicBezTo>
                    <a:cubicBezTo>
                      <a:pt x="1117600" y="267970"/>
                      <a:pt x="1139190" y="285750"/>
                      <a:pt x="1146810" y="306070"/>
                    </a:cubicBezTo>
                    <a:cubicBezTo>
                      <a:pt x="1154430" y="326390"/>
                      <a:pt x="1149350" y="361950"/>
                      <a:pt x="1137920" y="379730"/>
                    </a:cubicBezTo>
                    <a:cubicBezTo>
                      <a:pt x="1127760" y="394970"/>
                      <a:pt x="1112520" y="402590"/>
                      <a:pt x="1090930" y="410210"/>
                    </a:cubicBezTo>
                    <a:cubicBezTo>
                      <a:pt x="1059180" y="424180"/>
                      <a:pt x="1017270" y="430530"/>
                      <a:pt x="958850" y="439420"/>
                    </a:cubicBezTo>
                    <a:cubicBezTo>
                      <a:pt x="849630" y="453390"/>
                      <a:pt x="577850" y="472440"/>
                      <a:pt x="480060" y="469900"/>
                    </a:cubicBezTo>
                    <a:cubicBezTo>
                      <a:pt x="438150" y="468630"/>
                      <a:pt x="424180" y="467360"/>
                      <a:pt x="388620" y="459740"/>
                    </a:cubicBezTo>
                    <a:cubicBezTo>
                      <a:pt x="340360" y="450850"/>
                      <a:pt x="262890" y="429260"/>
                      <a:pt x="218440" y="410210"/>
                    </a:cubicBezTo>
                    <a:cubicBezTo>
                      <a:pt x="186690" y="397510"/>
                      <a:pt x="166370" y="386080"/>
                      <a:pt x="142240" y="368300"/>
                    </a:cubicBezTo>
                    <a:cubicBezTo>
                      <a:pt x="115570" y="346710"/>
                      <a:pt x="88900" y="318770"/>
                      <a:pt x="67310" y="289560"/>
                    </a:cubicBezTo>
                    <a:cubicBezTo>
                      <a:pt x="46990" y="260350"/>
                      <a:pt x="26670" y="226060"/>
                      <a:pt x="19050" y="194310"/>
                    </a:cubicBezTo>
                    <a:cubicBezTo>
                      <a:pt x="12700" y="166370"/>
                      <a:pt x="13970" y="135890"/>
                      <a:pt x="22860" y="110490"/>
                    </a:cubicBezTo>
                    <a:cubicBezTo>
                      <a:pt x="31750" y="85090"/>
                      <a:pt x="52070" y="57150"/>
                      <a:pt x="72390" y="40640"/>
                    </a:cubicBezTo>
                    <a:cubicBezTo>
                      <a:pt x="92710" y="24130"/>
                      <a:pt x="113030" y="19050"/>
                      <a:pt x="143510" y="12700"/>
                    </a:cubicBezTo>
                    <a:cubicBezTo>
                      <a:pt x="194310" y="1270"/>
                      <a:pt x="298450" y="0"/>
                      <a:pt x="354330" y="1270"/>
                    </a:cubicBezTo>
                    <a:cubicBezTo>
                      <a:pt x="391160" y="2540"/>
                      <a:pt x="417830" y="0"/>
                      <a:pt x="447040" y="12700"/>
                    </a:cubicBezTo>
                    <a:cubicBezTo>
                      <a:pt x="480060" y="27940"/>
                      <a:pt x="516890" y="60960"/>
                      <a:pt x="537210" y="90170"/>
                    </a:cubicBezTo>
                    <a:cubicBezTo>
                      <a:pt x="554990" y="115570"/>
                      <a:pt x="563880" y="144780"/>
                      <a:pt x="565150" y="176530"/>
                    </a:cubicBezTo>
                    <a:cubicBezTo>
                      <a:pt x="566420" y="218440"/>
                      <a:pt x="554990" y="287020"/>
                      <a:pt x="530860" y="320040"/>
                    </a:cubicBezTo>
                    <a:cubicBezTo>
                      <a:pt x="511810" y="346710"/>
                      <a:pt x="476250" y="359410"/>
                      <a:pt x="447040" y="372110"/>
                    </a:cubicBezTo>
                    <a:cubicBezTo>
                      <a:pt x="419100" y="382270"/>
                      <a:pt x="391160" y="387350"/>
                      <a:pt x="359410" y="388620"/>
                    </a:cubicBezTo>
                    <a:cubicBezTo>
                      <a:pt x="322580" y="389890"/>
                      <a:pt x="271780" y="391160"/>
                      <a:pt x="241300" y="375920"/>
                    </a:cubicBezTo>
                    <a:cubicBezTo>
                      <a:pt x="215900" y="364490"/>
                      <a:pt x="205740" y="335280"/>
                      <a:pt x="181610" y="318770"/>
                    </a:cubicBezTo>
                    <a:cubicBezTo>
                      <a:pt x="156210" y="299720"/>
                      <a:pt x="109220" y="288290"/>
                      <a:pt x="91440" y="270510"/>
                    </a:cubicBezTo>
                    <a:cubicBezTo>
                      <a:pt x="78740" y="259080"/>
                      <a:pt x="73660" y="246380"/>
                      <a:pt x="69850" y="233680"/>
                    </a:cubicBezTo>
                    <a:cubicBezTo>
                      <a:pt x="67310" y="219710"/>
                      <a:pt x="66040" y="204470"/>
                      <a:pt x="69850" y="190500"/>
                    </a:cubicBezTo>
                    <a:cubicBezTo>
                      <a:pt x="72390" y="177800"/>
                      <a:pt x="80010" y="162560"/>
                      <a:pt x="88900" y="152400"/>
                    </a:cubicBezTo>
                    <a:cubicBezTo>
                      <a:pt x="97790" y="142240"/>
                      <a:pt x="101600" y="134620"/>
                      <a:pt x="123190" y="128270"/>
                    </a:cubicBezTo>
                    <a:cubicBezTo>
                      <a:pt x="231140" y="92710"/>
                      <a:pt x="1029970" y="96520"/>
                      <a:pt x="1198880" y="119380"/>
                    </a:cubicBezTo>
                    <a:cubicBezTo>
                      <a:pt x="1250950" y="127000"/>
                      <a:pt x="1267460" y="134620"/>
                      <a:pt x="1300480" y="148590"/>
                    </a:cubicBezTo>
                    <a:cubicBezTo>
                      <a:pt x="1338580" y="165100"/>
                      <a:pt x="1389380" y="186690"/>
                      <a:pt x="1412240" y="214630"/>
                    </a:cubicBezTo>
                    <a:cubicBezTo>
                      <a:pt x="1430020" y="236220"/>
                      <a:pt x="1433830" y="264160"/>
                      <a:pt x="1438910" y="290830"/>
                    </a:cubicBezTo>
                    <a:cubicBezTo>
                      <a:pt x="1443990" y="317500"/>
                      <a:pt x="1445260" y="346710"/>
                      <a:pt x="1441450" y="375920"/>
                    </a:cubicBezTo>
                    <a:cubicBezTo>
                      <a:pt x="1437640" y="406400"/>
                      <a:pt x="1435100" y="443230"/>
                      <a:pt x="1414780" y="469900"/>
                    </a:cubicBezTo>
                    <a:cubicBezTo>
                      <a:pt x="1390650" y="501650"/>
                      <a:pt x="1336040" y="533400"/>
                      <a:pt x="1294130" y="542290"/>
                    </a:cubicBezTo>
                    <a:cubicBezTo>
                      <a:pt x="1253490" y="551180"/>
                      <a:pt x="1205230" y="548640"/>
                      <a:pt x="1168400" y="528320"/>
                    </a:cubicBezTo>
                    <a:cubicBezTo>
                      <a:pt x="1123950" y="504190"/>
                      <a:pt x="1076960" y="433070"/>
                      <a:pt x="1056640" y="389890"/>
                    </a:cubicBezTo>
                    <a:cubicBezTo>
                      <a:pt x="1042670" y="360680"/>
                      <a:pt x="1033780" y="331470"/>
                      <a:pt x="1037590" y="306070"/>
                    </a:cubicBezTo>
                    <a:cubicBezTo>
                      <a:pt x="1041400" y="279400"/>
                      <a:pt x="1056640" y="252730"/>
                      <a:pt x="1075690" y="233680"/>
                    </a:cubicBezTo>
                    <a:cubicBezTo>
                      <a:pt x="1097280" y="210820"/>
                      <a:pt x="1129030" y="191770"/>
                      <a:pt x="1165860" y="181610"/>
                    </a:cubicBezTo>
                    <a:cubicBezTo>
                      <a:pt x="1215390" y="168910"/>
                      <a:pt x="1296670" y="163830"/>
                      <a:pt x="1346200" y="177800"/>
                    </a:cubicBezTo>
                    <a:cubicBezTo>
                      <a:pt x="1386840" y="190500"/>
                      <a:pt x="1426210" y="218440"/>
                      <a:pt x="1447800" y="247650"/>
                    </a:cubicBezTo>
                    <a:cubicBezTo>
                      <a:pt x="1465580" y="271780"/>
                      <a:pt x="1483360" y="322580"/>
                      <a:pt x="1473200" y="332740"/>
                    </a:cubicBezTo>
                    <a:cubicBezTo>
                      <a:pt x="1461770" y="344170"/>
                      <a:pt x="1371600" y="313690"/>
                      <a:pt x="1366520" y="295910"/>
                    </a:cubicBezTo>
                    <a:cubicBezTo>
                      <a:pt x="1362710" y="278130"/>
                      <a:pt x="1414780" y="255270"/>
                      <a:pt x="1433830" y="228600"/>
                    </a:cubicBezTo>
                    <a:cubicBezTo>
                      <a:pt x="1457960" y="195580"/>
                      <a:pt x="1468120" y="130810"/>
                      <a:pt x="1494790" y="106680"/>
                    </a:cubicBezTo>
                    <a:cubicBezTo>
                      <a:pt x="1512570" y="90170"/>
                      <a:pt x="1540510" y="83820"/>
                      <a:pt x="1559560" y="82550"/>
                    </a:cubicBezTo>
                    <a:cubicBezTo>
                      <a:pt x="1576070" y="82550"/>
                      <a:pt x="1590040" y="86360"/>
                      <a:pt x="1602740" y="92710"/>
                    </a:cubicBezTo>
                    <a:cubicBezTo>
                      <a:pt x="1614170" y="99060"/>
                      <a:pt x="1626870" y="109220"/>
                      <a:pt x="1634490" y="121920"/>
                    </a:cubicBezTo>
                    <a:cubicBezTo>
                      <a:pt x="1644650" y="137160"/>
                      <a:pt x="1653540" y="163830"/>
                      <a:pt x="1651000" y="184150"/>
                    </a:cubicBezTo>
                    <a:cubicBezTo>
                      <a:pt x="1648460" y="204470"/>
                      <a:pt x="1617980" y="223520"/>
                      <a:pt x="1621790" y="241300"/>
                    </a:cubicBezTo>
                    <a:cubicBezTo>
                      <a:pt x="1625600" y="260350"/>
                      <a:pt x="1691640" y="287020"/>
                      <a:pt x="1689100" y="292100"/>
                    </a:cubicBezTo>
                    <a:cubicBezTo>
                      <a:pt x="1686560" y="297180"/>
                      <a:pt x="1614170" y="289560"/>
                      <a:pt x="1602740" y="267970"/>
                    </a:cubicBezTo>
                    <a:cubicBezTo>
                      <a:pt x="1586230" y="234950"/>
                      <a:pt x="1635760" y="120650"/>
                      <a:pt x="1662430" y="86360"/>
                    </a:cubicBezTo>
                    <a:cubicBezTo>
                      <a:pt x="1677670" y="66040"/>
                      <a:pt x="1697990" y="55880"/>
                      <a:pt x="1715770" y="50800"/>
                    </a:cubicBezTo>
                    <a:cubicBezTo>
                      <a:pt x="1729740" y="46990"/>
                      <a:pt x="1744980" y="48260"/>
                      <a:pt x="1757680" y="52070"/>
                    </a:cubicBezTo>
                    <a:cubicBezTo>
                      <a:pt x="1771650" y="55880"/>
                      <a:pt x="1784350" y="63500"/>
                      <a:pt x="1794510" y="73660"/>
                    </a:cubicBezTo>
                    <a:cubicBezTo>
                      <a:pt x="1804670" y="82550"/>
                      <a:pt x="1812290" y="92710"/>
                      <a:pt x="1818640" y="109220"/>
                    </a:cubicBezTo>
                    <a:cubicBezTo>
                      <a:pt x="1827530" y="137160"/>
                      <a:pt x="1823720" y="193040"/>
                      <a:pt x="1824990" y="233680"/>
                    </a:cubicBezTo>
                    <a:cubicBezTo>
                      <a:pt x="1824990" y="275590"/>
                      <a:pt x="1833880" y="325120"/>
                      <a:pt x="1819910" y="355600"/>
                    </a:cubicBezTo>
                    <a:cubicBezTo>
                      <a:pt x="1808480" y="381000"/>
                      <a:pt x="1783080" y="406400"/>
                      <a:pt x="1758950" y="412750"/>
                    </a:cubicBezTo>
                    <a:cubicBezTo>
                      <a:pt x="1734820" y="419100"/>
                      <a:pt x="1696720" y="411480"/>
                      <a:pt x="1677670" y="394970"/>
                    </a:cubicBezTo>
                    <a:cubicBezTo>
                      <a:pt x="1658620" y="379730"/>
                      <a:pt x="1643380" y="341630"/>
                      <a:pt x="1645920" y="317500"/>
                    </a:cubicBezTo>
                    <a:cubicBezTo>
                      <a:pt x="1649730" y="293370"/>
                      <a:pt x="1671320" y="259080"/>
                      <a:pt x="1692910" y="247650"/>
                    </a:cubicBezTo>
                    <a:cubicBezTo>
                      <a:pt x="1715770" y="236220"/>
                      <a:pt x="1755140" y="236220"/>
                      <a:pt x="1776730" y="247650"/>
                    </a:cubicBezTo>
                    <a:cubicBezTo>
                      <a:pt x="1798320" y="259080"/>
                      <a:pt x="1821180" y="293370"/>
                      <a:pt x="1823720" y="317500"/>
                    </a:cubicBezTo>
                    <a:cubicBezTo>
                      <a:pt x="1826260" y="341630"/>
                      <a:pt x="1812290" y="379730"/>
                      <a:pt x="1793240" y="394970"/>
                    </a:cubicBezTo>
                    <a:cubicBezTo>
                      <a:pt x="1774190" y="411480"/>
                      <a:pt x="1733550" y="417830"/>
                      <a:pt x="1711960" y="412750"/>
                    </a:cubicBezTo>
                    <a:cubicBezTo>
                      <a:pt x="1692910" y="408940"/>
                      <a:pt x="1675130" y="394970"/>
                      <a:pt x="1663700" y="381000"/>
                    </a:cubicBezTo>
                    <a:cubicBezTo>
                      <a:pt x="1653540" y="367030"/>
                      <a:pt x="1649730" y="351790"/>
                      <a:pt x="1645920" y="326390"/>
                    </a:cubicBezTo>
                    <a:cubicBezTo>
                      <a:pt x="1638300" y="278130"/>
                      <a:pt x="1633220" y="148590"/>
                      <a:pt x="1652270" y="104140"/>
                    </a:cubicBezTo>
                    <a:cubicBezTo>
                      <a:pt x="1662430" y="81280"/>
                      <a:pt x="1677670" y="67310"/>
                      <a:pt x="1695450" y="58420"/>
                    </a:cubicBezTo>
                    <a:cubicBezTo>
                      <a:pt x="1713230" y="49530"/>
                      <a:pt x="1739900" y="48260"/>
                      <a:pt x="1757680" y="52070"/>
                    </a:cubicBezTo>
                    <a:cubicBezTo>
                      <a:pt x="1772920" y="55880"/>
                      <a:pt x="1784350" y="62230"/>
                      <a:pt x="1794510" y="73660"/>
                    </a:cubicBezTo>
                    <a:cubicBezTo>
                      <a:pt x="1807210" y="86360"/>
                      <a:pt x="1819910" y="105410"/>
                      <a:pt x="1822450" y="129540"/>
                    </a:cubicBezTo>
                    <a:cubicBezTo>
                      <a:pt x="1827530" y="168910"/>
                      <a:pt x="1802130" y="243840"/>
                      <a:pt x="1788160" y="287020"/>
                    </a:cubicBezTo>
                    <a:cubicBezTo>
                      <a:pt x="1776730" y="318770"/>
                      <a:pt x="1772920" y="346710"/>
                      <a:pt x="1752600" y="368300"/>
                    </a:cubicBezTo>
                    <a:cubicBezTo>
                      <a:pt x="1727200" y="394970"/>
                      <a:pt x="1672590" y="426720"/>
                      <a:pt x="1635760" y="426720"/>
                    </a:cubicBezTo>
                    <a:cubicBezTo>
                      <a:pt x="1602740" y="426720"/>
                      <a:pt x="1564640" y="402590"/>
                      <a:pt x="1541780" y="381000"/>
                    </a:cubicBezTo>
                    <a:cubicBezTo>
                      <a:pt x="1521460" y="361950"/>
                      <a:pt x="1512570" y="335280"/>
                      <a:pt x="1502410" y="308610"/>
                    </a:cubicBezTo>
                    <a:cubicBezTo>
                      <a:pt x="1490980" y="280670"/>
                      <a:pt x="1477010" y="247650"/>
                      <a:pt x="1475740" y="214630"/>
                    </a:cubicBezTo>
                    <a:cubicBezTo>
                      <a:pt x="1474470" y="180340"/>
                      <a:pt x="1484630" y="127000"/>
                      <a:pt x="1499870" y="106680"/>
                    </a:cubicBezTo>
                    <a:cubicBezTo>
                      <a:pt x="1510030" y="93980"/>
                      <a:pt x="1525270" y="88900"/>
                      <a:pt x="1537970" y="86360"/>
                    </a:cubicBezTo>
                    <a:cubicBezTo>
                      <a:pt x="1551940" y="82550"/>
                      <a:pt x="1567180" y="81280"/>
                      <a:pt x="1582420" y="85090"/>
                    </a:cubicBezTo>
                    <a:cubicBezTo>
                      <a:pt x="1598930" y="91440"/>
                      <a:pt x="1623060" y="106680"/>
                      <a:pt x="1634490" y="121920"/>
                    </a:cubicBezTo>
                    <a:cubicBezTo>
                      <a:pt x="1644650" y="133350"/>
                      <a:pt x="1648460" y="148590"/>
                      <a:pt x="1651000" y="162560"/>
                    </a:cubicBezTo>
                    <a:cubicBezTo>
                      <a:pt x="1652270" y="176530"/>
                      <a:pt x="1651000" y="187960"/>
                      <a:pt x="1645920" y="205740"/>
                    </a:cubicBezTo>
                    <a:cubicBezTo>
                      <a:pt x="1638300" y="231140"/>
                      <a:pt x="1617980" y="271780"/>
                      <a:pt x="1600200" y="299720"/>
                    </a:cubicBezTo>
                    <a:cubicBezTo>
                      <a:pt x="1582420" y="326390"/>
                      <a:pt x="1565910" y="351790"/>
                      <a:pt x="1541780" y="372110"/>
                    </a:cubicBezTo>
                    <a:cubicBezTo>
                      <a:pt x="1516380" y="393700"/>
                      <a:pt x="1477010" y="426720"/>
                      <a:pt x="1443990" y="425450"/>
                    </a:cubicBezTo>
                    <a:cubicBezTo>
                      <a:pt x="1409700" y="422910"/>
                      <a:pt x="1381760" y="370840"/>
                      <a:pt x="1342390" y="356870"/>
                    </a:cubicBezTo>
                    <a:cubicBezTo>
                      <a:pt x="1295400" y="340360"/>
                      <a:pt x="1178560" y="350520"/>
                      <a:pt x="1177290" y="342900"/>
                    </a:cubicBezTo>
                    <a:cubicBezTo>
                      <a:pt x="1177290" y="337820"/>
                      <a:pt x="1273810" y="331470"/>
                      <a:pt x="1275080" y="322580"/>
                    </a:cubicBezTo>
                    <a:cubicBezTo>
                      <a:pt x="1275080" y="314960"/>
                      <a:pt x="1238250" y="302260"/>
                      <a:pt x="1197610" y="295910"/>
                    </a:cubicBezTo>
                    <a:cubicBezTo>
                      <a:pt x="1045210" y="269240"/>
                      <a:pt x="208280" y="328930"/>
                      <a:pt x="106680" y="284480"/>
                    </a:cubicBezTo>
                    <a:cubicBezTo>
                      <a:pt x="87630" y="275590"/>
                      <a:pt x="85090" y="266700"/>
                      <a:pt x="78740" y="252730"/>
                    </a:cubicBezTo>
                    <a:cubicBezTo>
                      <a:pt x="71120" y="236220"/>
                      <a:pt x="64770" y="209550"/>
                      <a:pt x="69850" y="190500"/>
                    </a:cubicBezTo>
                    <a:cubicBezTo>
                      <a:pt x="73660" y="171450"/>
                      <a:pt x="88900" y="149860"/>
                      <a:pt x="104140" y="138430"/>
                    </a:cubicBezTo>
                    <a:cubicBezTo>
                      <a:pt x="120650" y="127000"/>
                      <a:pt x="144780" y="120650"/>
                      <a:pt x="165100" y="121920"/>
                    </a:cubicBezTo>
                    <a:cubicBezTo>
                      <a:pt x="186690" y="123190"/>
                      <a:pt x="207010" y="132080"/>
                      <a:pt x="229870" y="143510"/>
                    </a:cubicBezTo>
                    <a:cubicBezTo>
                      <a:pt x="259080" y="160020"/>
                      <a:pt x="292100" y="213360"/>
                      <a:pt x="321310" y="215900"/>
                    </a:cubicBezTo>
                    <a:cubicBezTo>
                      <a:pt x="346710" y="217170"/>
                      <a:pt x="394970" y="181610"/>
                      <a:pt x="392430" y="173990"/>
                    </a:cubicBezTo>
                    <a:cubicBezTo>
                      <a:pt x="389890" y="163830"/>
                      <a:pt x="214630" y="167640"/>
                      <a:pt x="207010" y="186690"/>
                    </a:cubicBezTo>
                    <a:cubicBezTo>
                      <a:pt x="201930" y="200660"/>
                      <a:pt x="238760" y="232410"/>
                      <a:pt x="267970" y="248920"/>
                    </a:cubicBezTo>
                    <a:cubicBezTo>
                      <a:pt x="311150" y="275590"/>
                      <a:pt x="387350" y="293370"/>
                      <a:pt x="453390" y="303530"/>
                    </a:cubicBezTo>
                    <a:cubicBezTo>
                      <a:pt x="527050" y="313690"/>
                      <a:pt x="607060" y="307340"/>
                      <a:pt x="689610" y="303530"/>
                    </a:cubicBezTo>
                    <a:cubicBezTo>
                      <a:pt x="783590" y="299720"/>
                      <a:pt x="920750" y="289560"/>
                      <a:pt x="989330" y="276860"/>
                    </a:cubicBezTo>
                    <a:cubicBezTo>
                      <a:pt x="1026160" y="270510"/>
                      <a:pt x="1047750" y="251460"/>
                      <a:pt x="1073150" y="255270"/>
                    </a:cubicBezTo>
                    <a:cubicBezTo>
                      <a:pt x="1097280" y="257810"/>
                      <a:pt x="1126490" y="271780"/>
                      <a:pt x="1137920" y="289560"/>
                    </a:cubicBezTo>
                    <a:cubicBezTo>
                      <a:pt x="1150620" y="307340"/>
                      <a:pt x="1151890" y="344170"/>
                      <a:pt x="1146810" y="361950"/>
                    </a:cubicBezTo>
                    <a:cubicBezTo>
                      <a:pt x="1143000" y="375920"/>
                      <a:pt x="1135380" y="384810"/>
                      <a:pt x="1125220" y="393700"/>
                    </a:cubicBezTo>
                    <a:cubicBezTo>
                      <a:pt x="1112520" y="403860"/>
                      <a:pt x="1094740" y="411480"/>
                      <a:pt x="1073150" y="412750"/>
                    </a:cubicBezTo>
                    <a:cubicBezTo>
                      <a:pt x="1037590" y="416560"/>
                      <a:pt x="1002030" y="396240"/>
                      <a:pt x="937260" y="391160"/>
                    </a:cubicBezTo>
                    <a:cubicBezTo>
                      <a:pt x="772160" y="377190"/>
                      <a:pt x="162560" y="420370"/>
                      <a:pt x="58420" y="387350"/>
                    </a:cubicBezTo>
                    <a:cubicBezTo>
                      <a:pt x="31750" y="378460"/>
                      <a:pt x="24130" y="370840"/>
                      <a:pt x="13970" y="356870"/>
                    </a:cubicBezTo>
                    <a:cubicBezTo>
                      <a:pt x="5080" y="344170"/>
                      <a:pt x="0" y="322580"/>
                      <a:pt x="2540" y="306070"/>
                    </a:cubicBezTo>
                    <a:cubicBezTo>
                      <a:pt x="3810" y="289560"/>
                      <a:pt x="13970" y="270510"/>
                      <a:pt x="26670" y="259080"/>
                    </a:cubicBezTo>
                    <a:cubicBezTo>
                      <a:pt x="38100" y="248920"/>
                      <a:pt x="76200" y="241300"/>
                      <a:pt x="76200" y="241300"/>
                    </a:cubicBezTo>
                  </a:path>
                </a:pathLst>
              </a:custGeom>
              <a:solidFill>
                <a:srgbClr val="0D1117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801378" y="-610072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3450" y="3147676"/>
            <a:ext cx="5409611" cy="3016328"/>
          </a:xfrm>
          <a:custGeom>
            <a:avLst/>
            <a:gdLst/>
            <a:ahLst/>
            <a:cxnLst/>
            <a:rect r="r" b="b" t="t" l="l"/>
            <a:pathLst>
              <a:path h="3016328" w="5409611">
                <a:moveTo>
                  <a:pt x="0" y="0"/>
                </a:moveTo>
                <a:lnTo>
                  <a:pt x="5409611" y="0"/>
                </a:lnTo>
                <a:lnTo>
                  <a:pt x="5409611" y="3016328"/>
                </a:lnTo>
                <a:lnTo>
                  <a:pt x="0" y="3016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56049" y="3147676"/>
            <a:ext cx="10288824" cy="3016328"/>
          </a:xfrm>
          <a:custGeom>
            <a:avLst/>
            <a:gdLst/>
            <a:ahLst/>
            <a:cxnLst/>
            <a:rect r="r" b="b" t="t" l="l"/>
            <a:pathLst>
              <a:path h="3016328" w="10288824">
                <a:moveTo>
                  <a:pt x="0" y="0"/>
                </a:moveTo>
                <a:lnTo>
                  <a:pt x="10288825" y="0"/>
                </a:lnTo>
                <a:lnTo>
                  <a:pt x="10288825" y="3016328"/>
                </a:lnTo>
                <a:lnTo>
                  <a:pt x="0" y="3016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3450" y="6840549"/>
            <a:ext cx="5983334" cy="2981695"/>
          </a:xfrm>
          <a:custGeom>
            <a:avLst/>
            <a:gdLst/>
            <a:ahLst/>
            <a:cxnLst/>
            <a:rect r="r" b="b" t="t" l="l"/>
            <a:pathLst>
              <a:path h="2981695" w="5983334">
                <a:moveTo>
                  <a:pt x="0" y="0"/>
                </a:moveTo>
                <a:lnTo>
                  <a:pt x="5983334" y="0"/>
                </a:lnTo>
                <a:lnTo>
                  <a:pt x="5983334" y="2981695"/>
                </a:lnTo>
                <a:lnTo>
                  <a:pt x="0" y="2981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3450" y="1244763"/>
            <a:ext cx="10302876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Kode Program untuk mencoba (java)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450" y="2109568"/>
            <a:ext cx="8410501" cy="38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9"/>
              </a:lnSpc>
            </a:pPr>
            <a:r>
              <a:rPr lang="en-US" sz="21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Silahkan </a:t>
            </a:r>
            <a:r>
              <a:rPr lang="en-US" b="true" sz="219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ketik ulang kode berikut ini</a:t>
            </a:r>
            <a:r>
              <a:rPr lang="en-US" sz="21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dan </a:t>
            </a:r>
            <a:r>
              <a:rPr lang="en-US" b="true" sz="219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coba jalankan!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450" y="2661631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Human.java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56049" y="2661631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Child.java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450" y="6230679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main.java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296722" y="3440272"/>
            <a:ext cx="7694557" cy="276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ANY QUESTIONS?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5752825"/>
            <a:ext cx="12710840" cy="802981"/>
          </a:xfrm>
          <a:custGeom>
            <a:avLst/>
            <a:gdLst/>
            <a:ahLst/>
            <a:cxnLst/>
            <a:rect r="r" b="b" t="t" l="l"/>
            <a:pathLst>
              <a:path h="802981" w="12710840">
                <a:moveTo>
                  <a:pt x="0" y="0"/>
                </a:moveTo>
                <a:lnTo>
                  <a:pt x="12710840" y="0"/>
                </a:lnTo>
                <a:lnTo>
                  <a:pt x="12710840" y="802981"/>
                </a:lnTo>
                <a:lnTo>
                  <a:pt x="0" y="802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23728" r="0" b="-33137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778327" y="2245814"/>
            <a:ext cx="12731346" cy="3507011"/>
            <a:chOff x="0" y="0"/>
            <a:chExt cx="3353112" cy="9236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923657"/>
            </a:xfrm>
            <a:custGeom>
              <a:avLst/>
              <a:gdLst/>
              <a:ahLst/>
              <a:cxnLst/>
              <a:rect r="r" b="b" t="t" l="l"/>
              <a:pathLst>
                <a:path h="923657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908455"/>
                  </a:lnTo>
                  <a:cubicBezTo>
                    <a:pt x="3353112" y="912487"/>
                    <a:pt x="3351510" y="916353"/>
                    <a:pt x="3348659" y="919204"/>
                  </a:cubicBezTo>
                  <a:cubicBezTo>
                    <a:pt x="3345808" y="922056"/>
                    <a:pt x="3341941" y="923657"/>
                    <a:pt x="3337909" y="923657"/>
                  </a:cubicBezTo>
                  <a:lnTo>
                    <a:pt x="15202" y="923657"/>
                  </a:lnTo>
                  <a:cubicBezTo>
                    <a:pt x="11171" y="923657"/>
                    <a:pt x="7304" y="922056"/>
                    <a:pt x="4453" y="919204"/>
                  </a:cubicBezTo>
                  <a:cubicBezTo>
                    <a:pt x="1602" y="916353"/>
                    <a:pt x="0" y="912487"/>
                    <a:pt x="0" y="908455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94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179477" y="4439361"/>
            <a:ext cx="5990869" cy="5847639"/>
          </a:xfrm>
          <a:custGeom>
            <a:avLst/>
            <a:gdLst/>
            <a:ahLst/>
            <a:cxnLst/>
            <a:rect r="r" b="b" t="t" l="l"/>
            <a:pathLst>
              <a:path h="5847639" w="5990869">
                <a:moveTo>
                  <a:pt x="0" y="0"/>
                </a:moveTo>
                <a:lnTo>
                  <a:pt x="5990869" y="0"/>
                </a:lnTo>
                <a:lnTo>
                  <a:pt x="5990869" y="5847639"/>
                </a:lnTo>
                <a:lnTo>
                  <a:pt x="0" y="5847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33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170346" y="5990950"/>
            <a:ext cx="1751237" cy="4132684"/>
          </a:xfrm>
          <a:custGeom>
            <a:avLst/>
            <a:gdLst/>
            <a:ahLst/>
            <a:cxnLst/>
            <a:rect r="r" b="b" t="t" l="l"/>
            <a:pathLst>
              <a:path h="4132684" w="1751237">
                <a:moveTo>
                  <a:pt x="0" y="0"/>
                </a:moveTo>
                <a:lnTo>
                  <a:pt x="1751237" y="0"/>
                </a:lnTo>
                <a:lnTo>
                  <a:pt x="1751237" y="4132684"/>
                </a:lnTo>
                <a:lnTo>
                  <a:pt x="0" y="4132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2104" t="0" r="-222104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568603" y="3903835"/>
            <a:ext cx="11150794" cy="9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b="true" sz="246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Multilevel inheritance </a:t>
            </a: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atau </a:t>
            </a:r>
            <a:r>
              <a:rPr lang="en-US" b="true" sz="246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pewarisan bertingkat </a:t>
            </a: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 mana parent </a:t>
            </a:r>
            <a:r>
              <a:rPr lang="en-US" b="true" sz="246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mewarisi child</a:t>
            </a: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lalu child </a:t>
            </a:r>
            <a:r>
              <a:rPr lang="en-US" b="true" sz="246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mewarisi grandchild</a:t>
            </a: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 Nenek - Mama - Kamu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68603" y="2601314"/>
            <a:ext cx="11150794" cy="115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  <a:r>
              <a:rPr lang="en-US" b="true" sz="6844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Multilevel Inheritance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7778874" cy="2633412"/>
            <a:chOff x="0" y="0"/>
            <a:chExt cx="10371832" cy="3511217"/>
          </a:xfrm>
        </p:grpSpPr>
        <p:sp>
          <p:nvSpPr>
            <p:cNvPr name="Freeform 16" id="16"/>
            <p:cNvSpPr/>
            <p:nvPr/>
          </p:nvSpPr>
          <p:spPr>
            <a:xfrm flipH="false" flipV="false" rot="-10800000">
              <a:off x="0" y="2857053"/>
              <a:ext cx="10355126" cy="654164"/>
            </a:xfrm>
            <a:custGeom>
              <a:avLst/>
              <a:gdLst/>
              <a:ahLst/>
              <a:cxnLst/>
              <a:rect r="r" b="b" t="t" l="l"/>
              <a:pathLst>
                <a:path h="654164" w="10355126">
                  <a:moveTo>
                    <a:pt x="0" y="0"/>
                  </a:moveTo>
                  <a:lnTo>
                    <a:pt x="10355126" y="0"/>
                  </a:lnTo>
                  <a:lnTo>
                    <a:pt x="10355126" y="654164"/>
                  </a:lnTo>
                  <a:lnTo>
                    <a:pt x="0" y="654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2000"/>
              </a:blip>
              <a:stretch>
                <a:fillRect l="0" t="-23728" r="0" b="-331371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10371832" cy="2857053"/>
              <a:chOff x="0" y="0"/>
              <a:chExt cx="3353112" cy="92365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353112" cy="923657"/>
              </a:xfrm>
              <a:custGeom>
                <a:avLst/>
                <a:gdLst/>
                <a:ahLst/>
                <a:cxnLst/>
                <a:rect r="r" b="b" t="t" l="l"/>
                <a:pathLst>
                  <a:path h="923657" w="3353112">
                    <a:moveTo>
                      <a:pt x="15202" y="0"/>
                    </a:moveTo>
                    <a:lnTo>
                      <a:pt x="3337909" y="0"/>
                    </a:lnTo>
                    <a:cubicBezTo>
                      <a:pt x="3341941" y="0"/>
                      <a:pt x="3345808" y="1602"/>
                      <a:pt x="3348659" y="4453"/>
                    </a:cubicBezTo>
                    <a:cubicBezTo>
                      <a:pt x="3351510" y="7304"/>
                      <a:pt x="3353112" y="11171"/>
                      <a:pt x="3353112" y="15202"/>
                    </a:cubicBezTo>
                    <a:lnTo>
                      <a:pt x="3353112" y="908455"/>
                    </a:lnTo>
                    <a:cubicBezTo>
                      <a:pt x="3353112" y="912487"/>
                      <a:pt x="3351510" y="916353"/>
                      <a:pt x="3348659" y="919204"/>
                    </a:cubicBezTo>
                    <a:cubicBezTo>
                      <a:pt x="3345808" y="922056"/>
                      <a:pt x="3341941" y="923657"/>
                      <a:pt x="3337909" y="923657"/>
                    </a:cubicBezTo>
                    <a:lnTo>
                      <a:pt x="15202" y="923657"/>
                    </a:lnTo>
                    <a:cubicBezTo>
                      <a:pt x="11171" y="923657"/>
                      <a:pt x="7304" y="922056"/>
                      <a:pt x="4453" y="919204"/>
                    </a:cubicBezTo>
                    <a:cubicBezTo>
                      <a:pt x="1602" y="916353"/>
                      <a:pt x="0" y="912487"/>
                      <a:pt x="0" y="908455"/>
                    </a:cubicBezTo>
                    <a:lnTo>
                      <a:pt x="0" y="15202"/>
                    </a:lnTo>
                    <a:cubicBezTo>
                      <a:pt x="0" y="11171"/>
                      <a:pt x="1602" y="7304"/>
                      <a:pt x="4453" y="4453"/>
                    </a:cubicBezTo>
                    <a:cubicBezTo>
                      <a:pt x="7304" y="1602"/>
                      <a:pt x="11171" y="0"/>
                      <a:pt x="15202" y="0"/>
                    </a:cubicBezTo>
                    <a:close/>
                  </a:path>
                </a:pathLst>
              </a:custGeom>
              <a:solidFill>
                <a:srgbClr val="10686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3353112" cy="9427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643814" y="1556679"/>
              <a:ext cx="9084205" cy="761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3"/>
                </a:lnSpc>
              </a:pPr>
              <a:r>
                <a:rPr lang="en-US" b="true" sz="1508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Multilevel inheritance atau pewarisan bertingkat di mana parent mewarisi child, lalu child mewarisi grandchild. Nenek - Mama - Kamu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123820" y="462194"/>
              <a:ext cx="6140898" cy="815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54"/>
                </a:lnSpc>
                <a:spcBef>
                  <a:spcPct val="0"/>
                </a:spcBef>
              </a:pPr>
              <a:r>
                <a:rPr lang="en-US" b="true" sz="3682" spc="-73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Multiple Inheritance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3711" y="2904031"/>
            <a:ext cx="5737364" cy="4182582"/>
            <a:chOff x="0" y="0"/>
            <a:chExt cx="7649818" cy="55767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649818" cy="5576776"/>
            </a:xfrm>
            <a:custGeom>
              <a:avLst/>
              <a:gdLst/>
              <a:ahLst/>
              <a:cxnLst/>
              <a:rect r="r" b="b" t="t" l="l"/>
              <a:pathLst>
                <a:path h="5576776" w="7649818">
                  <a:moveTo>
                    <a:pt x="0" y="0"/>
                  </a:moveTo>
                  <a:lnTo>
                    <a:pt x="7649818" y="0"/>
                  </a:lnTo>
                  <a:lnTo>
                    <a:pt x="7649818" y="5576776"/>
                  </a:lnTo>
                  <a:lnTo>
                    <a:pt x="0" y="5576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1587664" y="171354"/>
              <a:ext cx="2006525" cy="358725"/>
              <a:chOff x="0" y="0"/>
              <a:chExt cx="2621280" cy="46863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49530" y="38100"/>
                <a:ext cx="2528570" cy="400050"/>
              </a:xfrm>
              <a:custGeom>
                <a:avLst/>
                <a:gdLst/>
                <a:ahLst/>
                <a:cxnLst/>
                <a:rect r="r" b="b" t="t" l="l"/>
                <a:pathLst>
                  <a:path h="400050" w="2528570">
                    <a:moveTo>
                      <a:pt x="78740" y="50800"/>
                    </a:moveTo>
                    <a:cubicBezTo>
                      <a:pt x="816610" y="48260"/>
                      <a:pt x="822960" y="48260"/>
                      <a:pt x="834390" y="55880"/>
                    </a:cubicBezTo>
                    <a:cubicBezTo>
                      <a:pt x="848360" y="64770"/>
                      <a:pt x="866140" y="82550"/>
                      <a:pt x="872490" y="99060"/>
                    </a:cubicBezTo>
                    <a:cubicBezTo>
                      <a:pt x="878840" y="115570"/>
                      <a:pt x="880110" y="139700"/>
                      <a:pt x="872490" y="157480"/>
                    </a:cubicBezTo>
                    <a:cubicBezTo>
                      <a:pt x="863600" y="176530"/>
                      <a:pt x="848360" y="194310"/>
                      <a:pt x="815340" y="207010"/>
                    </a:cubicBezTo>
                    <a:cubicBezTo>
                      <a:pt x="716280" y="245110"/>
                      <a:pt x="152400" y="255270"/>
                      <a:pt x="129540" y="209550"/>
                    </a:cubicBezTo>
                    <a:cubicBezTo>
                      <a:pt x="121920" y="193040"/>
                      <a:pt x="151130" y="157480"/>
                      <a:pt x="184150" y="142240"/>
                    </a:cubicBezTo>
                    <a:cubicBezTo>
                      <a:pt x="257810" y="106680"/>
                      <a:pt x="519430" y="139700"/>
                      <a:pt x="632460" y="146050"/>
                    </a:cubicBezTo>
                    <a:cubicBezTo>
                      <a:pt x="703580" y="149860"/>
                      <a:pt x="759460" y="152400"/>
                      <a:pt x="803910" y="163830"/>
                    </a:cubicBezTo>
                    <a:cubicBezTo>
                      <a:pt x="833120" y="170180"/>
                      <a:pt x="844550" y="184150"/>
                      <a:pt x="875030" y="190500"/>
                    </a:cubicBezTo>
                    <a:cubicBezTo>
                      <a:pt x="920750" y="201930"/>
                      <a:pt x="972820" y="203200"/>
                      <a:pt x="1056640" y="207010"/>
                    </a:cubicBezTo>
                    <a:cubicBezTo>
                      <a:pt x="1240790" y="215900"/>
                      <a:pt x="1836420" y="176530"/>
                      <a:pt x="1948180" y="212090"/>
                    </a:cubicBezTo>
                    <a:cubicBezTo>
                      <a:pt x="1977390" y="220980"/>
                      <a:pt x="1987550" y="231140"/>
                      <a:pt x="1997710" y="246380"/>
                    </a:cubicBezTo>
                    <a:cubicBezTo>
                      <a:pt x="2007870" y="261620"/>
                      <a:pt x="2014220" y="285750"/>
                      <a:pt x="2011680" y="304800"/>
                    </a:cubicBezTo>
                    <a:cubicBezTo>
                      <a:pt x="2009140" y="322580"/>
                      <a:pt x="1997710" y="345440"/>
                      <a:pt x="1983740" y="358140"/>
                    </a:cubicBezTo>
                    <a:cubicBezTo>
                      <a:pt x="1969770" y="369570"/>
                      <a:pt x="1946910" y="383540"/>
                      <a:pt x="1927860" y="378460"/>
                    </a:cubicBezTo>
                    <a:cubicBezTo>
                      <a:pt x="1899920" y="372110"/>
                      <a:pt x="1885950" y="306070"/>
                      <a:pt x="1845310" y="283210"/>
                    </a:cubicBezTo>
                    <a:cubicBezTo>
                      <a:pt x="1791970" y="251460"/>
                      <a:pt x="1701800" y="251460"/>
                      <a:pt x="1619250" y="238760"/>
                    </a:cubicBezTo>
                    <a:cubicBezTo>
                      <a:pt x="1522730" y="224790"/>
                      <a:pt x="1416050" y="212090"/>
                      <a:pt x="1304290" y="205740"/>
                    </a:cubicBezTo>
                    <a:cubicBezTo>
                      <a:pt x="1179830" y="199390"/>
                      <a:pt x="970280" y="226060"/>
                      <a:pt x="904240" y="205740"/>
                    </a:cubicBezTo>
                    <a:cubicBezTo>
                      <a:pt x="878840" y="196850"/>
                      <a:pt x="867410" y="185420"/>
                      <a:pt x="857250" y="172720"/>
                    </a:cubicBezTo>
                    <a:cubicBezTo>
                      <a:pt x="848360" y="162560"/>
                      <a:pt x="844550" y="151130"/>
                      <a:pt x="843280" y="137160"/>
                    </a:cubicBezTo>
                    <a:cubicBezTo>
                      <a:pt x="843280" y="121920"/>
                      <a:pt x="848360" y="96520"/>
                      <a:pt x="857250" y="82550"/>
                    </a:cubicBezTo>
                    <a:cubicBezTo>
                      <a:pt x="863600" y="71120"/>
                      <a:pt x="868680" y="64770"/>
                      <a:pt x="885190" y="57150"/>
                    </a:cubicBezTo>
                    <a:cubicBezTo>
                      <a:pt x="942340" y="33020"/>
                      <a:pt x="1132840" y="30480"/>
                      <a:pt x="1304290" y="22860"/>
                    </a:cubicBezTo>
                    <a:cubicBezTo>
                      <a:pt x="1579880" y="10160"/>
                      <a:pt x="2217420" y="5080"/>
                      <a:pt x="2377440" y="12700"/>
                    </a:cubicBezTo>
                    <a:cubicBezTo>
                      <a:pt x="2423160" y="15240"/>
                      <a:pt x="2442210" y="11430"/>
                      <a:pt x="2466340" y="22860"/>
                    </a:cubicBezTo>
                    <a:cubicBezTo>
                      <a:pt x="2489200" y="35560"/>
                      <a:pt x="2514600" y="57150"/>
                      <a:pt x="2520950" y="82550"/>
                    </a:cubicBezTo>
                    <a:cubicBezTo>
                      <a:pt x="2528570" y="113030"/>
                      <a:pt x="2514600" y="170180"/>
                      <a:pt x="2495550" y="196850"/>
                    </a:cubicBezTo>
                    <a:cubicBezTo>
                      <a:pt x="2477770" y="220980"/>
                      <a:pt x="2453640" y="226060"/>
                      <a:pt x="2420620" y="241300"/>
                    </a:cubicBezTo>
                    <a:cubicBezTo>
                      <a:pt x="2358390" y="270510"/>
                      <a:pt x="2216150" y="320040"/>
                      <a:pt x="2147570" y="339090"/>
                    </a:cubicBezTo>
                    <a:cubicBezTo>
                      <a:pt x="2108200" y="349250"/>
                      <a:pt x="2090420" y="354330"/>
                      <a:pt x="2051050" y="356870"/>
                    </a:cubicBezTo>
                    <a:cubicBezTo>
                      <a:pt x="1995170" y="361950"/>
                      <a:pt x="1877060" y="367030"/>
                      <a:pt x="1838960" y="351790"/>
                    </a:cubicBezTo>
                    <a:cubicBezTo>
                      <a:pt x="1822450" y="345440"/>
                      <a:pt x="1816100" y="336550"/>
                      <a:pt x="1808480" y="326390"/>
                    </a:cubicBezTo>
                    <a:cubicBezTo>
                      <a:pt x="1802130" y="314960"/>
                      <a:pt x="1795780" y="300990"/>
                      <a:pt x="1794510" y="288290"/>
                    </a:cubicBezTo>
                    <a:cubicBezTo>
                      <a:pt x="1793240" y="275590"/>
                      <a:pt x="1794510" y="260350"/>
                      <a:pt x="1799590" y="247650"/>
                    </a:cubicBezTo>
                    <a:cubicBezTo>
                      <a:pt x="1803400" y="236220"/>
                      <a:pt x="1811020" y="223520"/>
                      <a:pt x="1822450" y="214630"/>
                    </a:cubicBezTo>
                    <a:cubicBezTo>
                      <a:pt x="1835150" y="204470"/>
                      <a:pt x="1849120" y="199390"/>
                      <a:pt x="1878330" y="193040"/>
                    </a:cubicBezTo>
                    <a:cubicBezTo>
                      <a:pt x="1959610" y="176530"/>
                      <a:pt x="2291080" y="160020"/>
                      <a:pt x="2363470" y="182880"/>
                    </a:cubicBezTo>
                    <a:cubicBezTo>
                      <a:pt x="2387600" y="189230"/>
                      <a:pt x="2397760" y="198120"/>
                      <a:pt x="2406650" y="213360"/>
                    </a:cubicBezTo>
                    <a:cubicBezTo>
                      <a:pt x="2418080" y="231140"/>
                      <a:pt x="2423160" y="267970"/>
                      <a:pt x="2416810" y="289560"/>
                    </a:cubicBezTo>
                    <a:cubicBezTo>
                      <a:pt x="2413000" y="306070"/>
                      <a:pt x="2397760" y="321310"/>
                      <a:pt x="2383790" y="330200"/>
                    </a:cubicBezTo>
                    <a:cubicBezTo>
                      <a:pt x="2369820" y="339090"/>
                      <a:pt x="2350770" y="345440"/>
                      <a:pt x="2332990" y="342900"/>
                    </a:cubicBezTo>
                    <a:cubicBezTo>
                      <a:pt x="2312670" y="339090"/>
                      <a:pt x="2279650" y="321310"/>
                      <a:pt x="2268220" y="300990"/>
                    </a:cubicBezTo>
                    <a:cubicBezTo>
                      <a:pt x="2256790" y="281940"/>
                      <a:pt x="2258060" y="245110"/>
                      <a:pt x="2265680" y="224790"/>
                    </a:cubicBezTo>
                    <a:cubicBezTo>
                      <a:pt x="2272030" y="208280"/>
                      <a:pt x="2287270" y="194310"/>
                      <a:pt x="2303780" y="187960"/>
                    </a:cubicBezTo>
                    <a:cubicBezTo>
                      <a:pt x="2322830" y="179070"/>
                      <a:pt x="2360930" y="177800"/>
                      <a:pt x="2379980" y="189230"/>
                    </a:cubicBezTo>
                    <a:cubicBezTo>
                      <a:pt x="2400300" y="200660"/>
                      <a:pt x="2419350" y="231140"/>
                      <a:pt x="2421890" y="254000"/>
                    </a:cubicBezTo>
                    <a:cubicBezTo>
                      <a:pt x="2423160" y="276860"/>
                      <a:pt x="2406650" y="309880"/>
                      <a:pt x="2391410" y="325120"/>
                    </a:cubicBezTo>
                    <a:cubicBezTo>
                      <a:pt x="2378710" y="336550"/>
                      <a:pt x="2364740" y="337820"/>
                      <a:pt x="2341880" y="342900"/>
                    </a:cubicBezTo>
                    <a:cubicBezTo>
                      <a:pt x="2299970" y="353060"/>
                      <a:pt x="2225040" y="355600"/>
                      <a:pt x="2155190" y="359410"/>
                    </a:cubicBezTo>
                    <a:cubicBezTo>
                      <a:pt x="2067560" y="363220"/>
                      <a:pt x="1908810" y="372110"/>
                      <a:pt x="1858010" y="359410"/>
                    </a:cubicBezTo>
                    <a:cubicBezTo>
                      <a:pt x="1840230" y="355600"/>
                      <a:pt x="1832610" y="349250"/>
                      <a:pt x="1822450" y="340360"/>
                    </a:cubicBezTo>
                    <a:cubicBezTo>
                      <a:pt x="1812290" y="332740"/>
                      <a:pt x="1804670" y="320040"/>
                      <a:pt x="1799590" y="307340"/>
                    </a:cubicBezTo>
                    <a:cubicBezTo>
                      <a:pt x="1794510" y="295910"/>
                      <a:pt x="1793240" y="280670"/>
                      <a:pt x="1794510" y="267970"/>
                    </a:cubicBezTo>
                    <a:cubicBezTo>
                      <a:pt x="1795780" y="255270"/>
                      <a:pt x="1799590" y="241300"/>
                      <a:pt x="1808480" y="229870"/>
                    </a:cubicBezTo>
                    <a:cubicBezTo>
                      <a:pt x="1818640" y="215900"/>
                      <a:pt x="1835150" y="203200"/>
                      <a:pt x="1858010" y="195580"/>
                    </a:cubicBezTo>
                    <a:cubicBezTo>
                      <a:pt x="1897380" y="182880"/>
                      <a:pt x="1965960" y="200660"/>
                      <a:pt x="2033270" y="190500"/>
                    </a:cubicBezTo>
                    <a:cubicBezTo>
                      <a:pt x="2127250" y="175260"/>
                      <a:pt x="2329180" y="68580"/>
                      <a:pt x="2368550" y="96520"/>
                    </a:cubicBezTo>
                    <a:cubicBezTo>
                      <a:pt x="2387600" y="109220"/>
                      <a:pt x="2396490" y="154940"/>
                      <a:pt x="2377440" y="176530"/>
                    </a:cubicBezTo>
                    <a:cubicBezTo>
                      <a:pt x="2308860" y="251460"/>
                      <a:pt x="1579880" y="162560"/>
                      <a:pt x="1311910" y="173990"/>
                    </a:cubicBezTo>
                    <a:cubicBezTo>
                      <a:pt x="1150620" y="180340"/>
                      <a:pt x="991870" y="217170"/>
                      <a:pt x="923290" y="207010"/>
                    </a:cubicBezTo>
                    <a:cubicBezTo>
                      <a:pt x="896620" y="204470"/>
                      <a:pt x="882650" y="198120"/>
                      <a:pt x="869950" y="187960"/>
                    </a:cubicBezTo>
                    <a:cubicBezTo>
                      <a:pt x="859790" y="179070"/>
                      <a:pt x="852170" y="168910"/>
                      <a:pt x="848360" y="156210"/>
                    </a:cubicBezTo>
                    <a:cubicBezTo>
                      <a:pt x="843280" y="140970"/>
                      <a:pt x="842010" y="115570"/>
                      <a:pt x="848360" y="99060"/>
                    </a:cubicBezTo>
                    <a:cubicBezTo>
                      <a:pt x="854710" y="83820"/>
                      <a:pt x="862330" y="67310"/>
                      <a:pt x="885190" y="57150"/>
                    </a:cubicBezTo>
                    <a:cubicBezTo>
                      <a:pt x="948690" y="29210"/>
                      <a:pt x="1179830" y="53340"/>
                      <a:pt x="1314450" y="58420"/>
                    </a:cubicBezTo>
                    <a:cubicBezTo>
                      <a:pt x="1433830" y="63500"/>
                      <a:pt x="1569720" y="72390"/>
                      <a:pt x="1652270" y="83820"/>
                    </a:cubicBezTo>
                    <a:cubicBezTo>
                      <a:pt x="1701800" y="91440"/>
                      <a:pt x="1724660" y="95250"/>
                      <a:pt x="1767840" y="106680"/>
                    </a:cubicBezTo>
                    <a:cubicBezTo>
                      <a:pt x="1824990" y="124460"/>
                      <a:pt x="1925320" y="152400"/>
                      <a:pt x="1964690" y="184150"/>
                    </a:cubicBezTo>
                    <a:cubicBezTo>
                      <a:pt x="1987550" y="203200"/>
                      <a:pt x="2010410" y="242570"/>
                      <a:pt x="2005330" y="247650"/>
                    </a:cubicBezTo>
                    <a:cubicBezTo>
                      <a:pt x="2000250" y="254000"/>
                      <a:pt x="1926590" y="210820"/>
                      <a:pt x="1927860" y="209550"/>
                    </a:cubicBezTo>
                    <a:cubicBezTo>
                      <a:pt x="1927860" y="208280"/>
                      <a:pt x="1971040" y="219710"/>
                      <a:pt x="1983740" y="231140"/>
                    </a:cubicBezTo>
                    <a:cubicBezTo>
                      <a:pt x="1995170" y="240030"/>
                      <a:pt x="2002790" y="251460"/>
                      <a:pt x="2006600" y="264160"/>
                    </a:cubicBezTo>
                    <a:cubicBezTo>
                      <a:pt x="2011680" y="276860"/>
                      <a:pt x="2014220" y="290830"/>
                      <a:pt x="2011680" y="304800"/>
                    </a:cubicBezTo>
                    <a:cubicBezTo>
                      <a:pt x="2009140" y="321310"/>
                      <a:pt x="1997710" y="345440"/>
                      <a:pt x="1983740" y="358140"/>
                    </a:cubicBezTo>
                    <a:cubicBezTo>
                      <a:pt x="1969770" y="369570"/>
                      <a:pt x="1958340" y="373380"/>
                      <a:pt x="1927860" y="378460"/>
                    </a:cubicBezTo>
                    <a:cubicBezTo>
                      <a:pt x="1809750" y="400050"/>
                      <a:pt x="1230630" y="386080"/>
                      <a:pt x="1038860" y="374650"/>
                    </a:cubicBezTo>
                    <a:cubicBezTo>
                      <a:pt x="946150" y="369570"/>
                      <a:pt x="900430" y="363220"/>
                      <a:pt x="831850" y="351790"/>
                    </a:cubicBezTo>
                    <a:cubicBezTo>
                      <a:pt x="764540" y="341630"/>
                      <a:pt x="712470" y="317500"/>
                      <a:pt x="632460" y="309880"/>
                    </a:cubicBezTo>
                    <a:cubicBezTo>
                      <a:pt x="511810" y="297180"/>
                      <a:pt x="280670" y="325120"/>
                      <a:pt x="175260" y="308610"/>
                    </a:cubicBezTo>
                    <a:cubicBezTo>
                      <a:pt x="119380" y="299720"/>
                      <a:pt x="73660" y="295910"/>
                      <a:pt x="46990" y="266700"/>
                    </a:cubicBezTo>
                    <a:cubicBezTo>
                      <a:pt x="21590" y="237490"/>
                      <a:pt x="8890" y="172720"/>
                      <a:pt x="20320" y="135890"/>
                    </a:cubicBezTo>
                    <a:cubicBezTo>
                      <a:pt x="33020" y="99060"/>
                      <a:pt x="66040" y="67310"/>
                      <a:pt x="119380" y="46990"/>
                    </a:cubicBezTo>
                    <a:cubicBezTo>
                      <a:pt x="240030" y="0"/>
                      <a:pt x="709930" y="35560"/>
                      <a:pt x="796290" y="45720"/>
                    </a:cubicBezTo>
                    <a:cubicBezTo>
                      <a:pt x="816610" y="48260"/>
                      <a:pt x="822960" y="48260"/>
                      <a:pt x="834390" y="55880"/>
                    </a:cubicBezTo>
                    <a:cubicBezTo>
                      <a:pt x="848360" y="64770"/>
                      <a:pt x="866140" y="82550"/>
                      <a:pt x="872490" y="99060"/>
                    </a:cubicBezTo>
                    <a:cubicBezTo>
                      <a:pt x="878840" y="115570"/>
                      <a:pt x="880110" y="139700"/>
                      <a:pt x="872490" y="156210"/>
                    </a:cubicBezTo>
                    <a:cubicBezTo>
                      <a:pt x="863600" y="176530"/>
                      <a:pt x="849630" y="194310"/>
                      <a:pt x="815340" y="207010"/>
                    </a:cubicBezTo>
                    <a:cubicBezTo>
                      <a:pt x="711200" y="246380"/>
                      <a:pt x="180340" y="223520"/>
                      <a:pt x="78740" y="204470"/>
                    </a:cubicBezTo>
                    <a:cubicBezTo>
                      <a:pt x="50800" y="199390"/>
                      <a:pt x="39370" y="198120"/>
                      <a:pt x="26670" y="185420"/>
                    </a:cubicBezTo>
                    <a:cubicBezTo>
                      <a:pt x="12700" y="171450"/>
                      <a:pt x="0" y="138430"/>
                      <a:pt x="1270" y="118110"/>
                    </a:cubicBezTo>
                    <a:cubicBezTo>
                      <a:pt x="2540" y="100330"/>
                      <a:pt x="13970" y="81280"/>
                      <a:pt x="26670" y="69850"/>
                    </a:cubicBezTo>
                    <a:cubicBezTo>
                      <a:pt x="39370" y="58420"/>
                      <a:pt x="78740" y="50800"/>
                      <a:pt x="78740" y="5080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6" id="26"/>
          <p:cNvGrpSpPr/>
          <p:nvPr/>
        </p:nvGrpSpPr>
        <p:grpSpPr>
          <a:xfrm rot="0">
            <a:off x="6307416" y="2854642"/>
            <a:ext cx="5809747" cy="4231970"/>
            <a:chOff x="0" y="0"/>
            <a:chExt cx="7746329" cy="56426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65851"/>
              <a:ext cx="5537224" cy="5576776"/>
            </a:xfrm>
            <a:custGeom>
              <a:avLst/>
              <a:gdLst/>
              <a:ahLst/>
              <a:cxnLst/>
              <a:rect r="r" b="b" t="t" l="l"/>
              <a:pathLst>
                <a:path h="5576776" w="5537224">
                  <a:moveTo>
                    <a:pt x="0" y="0"/>
                  </a:moveTo>
                  <a:lnTo>
                    <a:pt x="5537224" y="0"/>
                  </a:lnTo>
                  <a:lnTo>
                    <a:pt x="5537224" y="5576776"/>
                  </a:lnTo>
                  <a:lnTo>
                    <a:pt x="0" y="5576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1434392" y="0"/>
              <a:ext cx="1860702" cy="443302"/>
              <a:chOff x="0" y="0"/>
              <a:chExt cx="2430780" cy="57912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49530" y="50800"/>
                <a:ext cx="2338070" cy="480060"/>
              </a:xfrm>
              <a:custGeom>
                <a:avLst/>
                <a:gdLst/>
                <a:ahLst/>
                <a:cxnLst/>
                <a:rect r="r" b="b" t="t" l="l"/>
                <a:pathLst>
                  <a:path h="480060" w="2338070">
                    <a:moveTo>
                      <a:pt x="1270" y="273050"/>
                    </a:moveTo>
                    <a:cubicBezTo>
                      <a:pt x="11430" y="154940"/>
                      <a:pt x="20320" y="115570"/>
                      <a:pt x="44450" y="95250"/>
                    </a:cubicBezTo>
                    <a:cubicBezTo>
                      <a:pt x="68580" y="73660"/>
                      <a:pt x="118110" y="69850"/>
                      <a:pt x="152400" y="64770"/>
                    </a:cubicBezTo>
                    <a:cubicBezTo>
                      <a:pt x="182880" y="60960"/>
                      <a:pt x="210820" y="66040"/>
                      <a:pt x="240030" y="67310"/>
                    </a:cubicBezTo>
                    <a:cubicBezTo>
                      <a:pt x="269240" y="67310"/>
                      <a:pt x="297180" y="67310"/>
                      <a:pt x="326390" y="67310"/>
                    </a:cubicBezTo>
                    <a:cubicBezTo>
                      <a:pt x="354330" y="68580"/>
                      <a:pt x="382270" y="68580"/>
                      <a:pt x="410210" y="68580"/>
                    </a:cubicBezTo>
                    <a:cubicBezTo>
                      <a:pt x="435610" y="68580"/>
                      <a:pt x="467360" y="67310"/>
                      <a:pt x="483870" y="68580"/>
                    </a:cubicBezTo>
                    <a:cubicBezTo>
                      <a:pt x="491490" y="68580"/>
                      <a:pt x="499110" y="69850"/>
                      <a:pt x="502920" y="71120"/>
                    </a:cubicBezTo>
                    <a:cubicBezTo>
                      <a:pt x="502920" y="71120"/>
                      <a:pt x="504190" y="72390"/>
                      <a:pt x="504190" y="71120"/>
                    </a:cubicBezTo>
                    <a:cubicBezTo>
                      <a:pt x="504190" y="71120"/>
                      <a:pt x="504190" y="68580"/>
                      <a:pt x="504190" y="68580"/>
                    </a:cubicBezTo>
                    <a:cubicBezTo>
                      <a:pt x="504190" y="68580"/>
                      <a:pt x="506730" y="62230"/>
                      <a:pt x="508000" y="58420"/>
                    </a:cubicBezTo>
                    <a:cubicBezTo>
                      <a:pt x="509270" y="55880"/>
                      <a:pt x="511810" y="49530"/>
                      <a:pt x="511810" y="48260"/>
                    </a:cubicBezTo>
                    <a:cubicBezTo>
                      <a:pt x="511810" y="48260"/>
                      <a:pt x="515620" y="43180"/>
                      <a:pt x="516890" y="40640"/>
                    </a:cubicBezTo>
                    <a:cubicBezTo>
                      <a:pt x="519430" y="36830"/>
                      <a:pt x="523240" y="31750"/>
                      <a:pt x="523240" y="31750"/>
                    </a:cubicBezTo>
                    <a:cubicBezTo>
                      <a:pt x="523240" y="30480"/>
                      <a:pt x="528320" y="26670"/>
                      <a:pt x="530860" y="24130"/>
                    </a:cubicBezTo>
                    <a:cubicBezTo>
                      <a:pt x="533400" y="21590"/>
                      <a:pt x="538480" y="16510"/>
                      <a:pt x="538480" y="16510"/>
                    </a:cubicBezTo>
                    <a:cubicBezTo>
                      <a:pt x="539750" y="16510"/>
                      <a:pt x="544830" y="12700"/>
                      <a:pt x="548640" y="11430"/>
                    </a:cubicBezTo>
                    <a:cubicBezTo>
                      <a:pt x="551180" y="10160"/>
                      <a:pt x="557530" y="6350"/>
                      <a:pt x="557530" y="6350"/>
                    </a:cubicBezTo>
                    <a:cubicBezTo>
                      <a:pt x="557530" y="6350"/>
                      <a:pt x="565150" y="5080"/>
                      <a:pt x="567690" y="3810"/>
                    </a:cubicBezTo>
                    <a:cubicBezTo>
                      <a:pt x="571500" y="2540"/>
                      <a:pt x="577850" y="1270"/>
                      <a:pt x="577850" y="1270"/>
                    </a:cubicBezTo>
                    <a:cubicBezTo>
                      <a:pt x="577850" y="1270"/>
                      <a:pt x="585470" y="1270"/>
                      <a:pt x="589280" y="1270"/>
                    </a:cubicBezTo>
                    <a:cubicBezTo>
                      <a:pt x="593090" y="1270"/>
                      <a:pt x="599440" y="0"/>
                      <a:pt x="599440" y="0"/>
                    </a:cubicBezTo>
                    <a:cubicBezTo>
                      <a:pt x="600710" y="0"/>
                      <a:pt x="820420" y="12700"/>
                      <a:pt x="919480" y="19050"/>
                    </a:cubicBezTo>
                    <a:cubicBezTo>
                      <a:pt x="1002030" y="24130"/>
                      <a:pt x="1103630" y="33020"/>
                      <a:pt x="1150620" y="34290"/>
                    </a:cubicBezTo>
                    <a:cubicBezTo>
                      <a:pt x="1172210" y="35560"/>
                      <a:pt x="1179830" y="34290"/>
                      <a:pt x="1197610" y="34290"/>
                    </a:cubicBezTo>
                    <a:cubicBezTo>
                      <a:pt x="1220470" y="34290"/>
                      <a:pt x="1250950" y="34290"/>
                      <a:pt x="1277620" y="35560"/>
                    </a:cubicBezTo>
                    <a:cubicBezTo>
                      <a:pt x="1304290" y="35560"/>
                      <a:pt x="1333500" y="35560"/>
                      <a:pt x="1360170" y="35560"/>
                    </a:cubicBezTo>
                    <a:cubicBezTo>
                      <a:pt x="1386840" y="35560"/>
                      <a:pt x="1412240" y="36830"/>
                      <a:pt x="1438910" y="36830"/>
                    </a:cubicBezTo>
                    <a:cubicBezTo>
                      <a:pt x="1466850" y="36830"/>
                      <a:pt x="1496060" y="36830"/>
                      <a:pt x="1524000" y="38100"/>
                    </a:cubicBezTo>
                    <a:cubicBezTo>
                      <a:pt x="1554480" y="38100"/>
                      <a:pt x="1588770" y="31750"/>
                      <a:pt x="1614170" y="41910"/>
                    </a:cubicBezTo>
                    <a:cubicBezTo>
                      <a:pt x="1640840" y="53340"/>
                      <a:pt x="1677670" y="92710"/>
                      <a:pt x="1684020" y="104140"/>
                    </a:cubicBezTo>
                    <a:cubicBezTo>
                      <a:pt x="1685290" y="107950"/>
                      <a:pt x="1681480" y="110490"/>
                      <a:pt x="1684020" y="111760"/>
                    </a:cubicBezTo>
                    <a:cubicBezTo>
                      <a:pt x="1686560" y="114300"/>
                      <a:pt x="1696720" y="111760"/>
                      <a:pt x="1706880" y="111760"/>
                    </a:cubicBezTo>
                    <a:cubicBezTo>
                      <a:pt x="1725930" y="111760"/>
                      <a:pt x="1761490" y="111760"/>
                      <a:pt x="1788160" y="111760"/>
                    </a:cubicBezTo>
                    <a:cubicBezTo>
                      <a:pt x="1817370" y="111760"/>
                      <a:pt x="1846580" y="111760"/>
                      <a:pt x="1874520" y="111760"/>
                    </a:cubicBezTo>
                    <a:cubicBezTo>
                      <a:pt x="1901190" y="111760"/>
                      <a:pt x="1927860" y="111760"/>
                      <a:pt x="1954530" y="113030"/>
                    </a:cubicBezTo>
                    <a:cubicBezTo>
                      <a:pt x="1982470" y="115570"/>
                      <a:pt x="2011680" y="123190"/>
                      <a:pt x="2039620" y="127000"/>
                    </a:cubicBezTo>
                    <a:cubicBezTo>
                      <a:pt x="2066290" y="129540"/>
                      <a:pt x="2091690" y="127000"/>
                      <a:pt x="2120900" y="132080"/>
                    </a:cubicBezTo>
                    <a:cubicBezTo>
                      <a:pt x="2156460" y="138430"/>
                      <a:pt x="2204720" y="151130"/>
                      <a:pt x="2235200" y="167640"/>
                    </a:cubicBezTo>
                    <a:cubicBezTo>
                      <a:pt x="2260600" y="181610"/>
                      <a:pt x="2279650" y="194310"/>
                      <a:pt x="2294890" y="215900"/>
                    </a:cubicBezTo>
                    <a:cubicBezTo>
                      <a:pt x="2312670" y="242570"/>
                      <a:pt x="2338070" y="290830"/>
                      <a:pt x="2330450" y="321310"/>
                    </a:cubicBezTo>
                    <a:cubicBezTo>
                      <a:pt x="2322830" y="351790"/>
                      <a:pt x="2283460" y="384810"/>
                      <a:pt x="2252980" y="397510"/>
                    </a:cubicBezTo>
                    <a:cubicBezTo>
                      <a:pt x="2222500" y="410210"/>
                      <a:pt x="2179320" y="397510"/>
                      <a:pt x="2145030" y="398780"/>
                    </a:cubicBezTo>
                    <a:cubicBezTo>
                      <a:pt x="2112010" y="398780"/>
                      <a:pt x="2081530" y="398780"/>
                      <a:pt x="2052320" y="398780"/>
                    </a:cubicBezTo>
                    <a:cubicBezTo>
                      <a:pt x="2024380" y="398780"/>
                      <a:pt x="1998980" y="398780"/>
                      <a:pt x="1969770" y="398780"/>
                    </a:cubicBezTo>
                    <a:cubicBezTo>
                      <a:pt x="1936750" y="397510"/>
                      <a:pt x="1894840" y="397510"/>
                      <a:pt x="1859280" y="397510"/>
                    </a:cubicBezTo>
                    <a:cubicBezTo>
                      <a:pt x="1827530" y="397510"/>
                      <a:pt x="1799590" y="397510"/>
                      <a:pt x="1769110" y="397510"/>
                    </a:cubicBezTo>
                    <a:cubicBezTo>
                      <a:pt x="1739900" y="396240"/>
                      <a:pt x="1711960" y="396240"/>
                      <a:pt x="1681480" y="396240"/>
                    </a:cubicBezTo>
                    <a:cubicBezTo>
                      <a:pt x="1648460" y="396240"/>
                      <a:pt x="1611630" y="394970"/>
                      <a:pt x="1576070" y="394970"/>
                    </a:cubicBezTo>
                    <a:cubicBezTo>
                      <a:pt x="1539240" y="394970"/>
                      <a:pt x="1503680" y="393700"/>
                      <a:pt x="1466850" y="393700"/>
                    </a:cubicBezTo>
                    <a:cubicBezTo>
                      <a:pt x="1428750" y="393700"/>
                      <a:pt x="1388110" y="393700"/>
                      <a:pt x="1351280" y="394970"/>
                    </a:cubicBezTo>
                    <a:cubicBezTo>
                      <a:pt x="1315720" y="396240"/>
                      <a:pt x="1283970" y="397510"/>
                      <a:pt x="1247140" y="401320"/>
                    </a:cubicBezTo>
                    <a:cubicBezTo>
                      <a:pt x="1205230" y="406400"/>
                      <a:pt x="1154430" y="415290"/>
                      <a:pt x="1112520" y="422910"/>
                    </a:cubicBezTo>
                    <a:cubicBezTo>
                      <a:pt x="1076960" y="430530"/>
                      <a:pt x="1043940" y="439420"/>
                      <a:pt x="1010920" y="449580"/>
                    </a:cubicBezTo>
                    <a:cubicBezTo>
                      <a:pt x="977900" y="457200"/>
                      <a:pt x="948690" y="471170"/>
                      <a:pt x="916940" y="476250"/>
                    </a:cubicBezTo>
                    <a:cubicBezTo>
                      <a:pt x="883920" y="480060"/>
                      <a:pt x="847090" y="477520"/>
                      <a:pt x="814070" y="474980"/>
                    </a:cubicBezTo>
                    <a:cubicBezTo>
                      <a:pt x="783590" y="472440"/>
                      <a:pt x="756920" y="466090"/>
                      <a:pt x="728980" y="462280"/>
                    </a:cubicBezTo>
                    <a:cubicBezTo>
                      <a:pt x="701040" y="458470"/>
                      <a:pt x="674370" y="459740"/>
                      <a:pt x="647700" y="453390"/>
                    </a:cubicBezTo>
                    <a:cubicBezTo>
                      <a:pt x="622300" y="448310"/>
                      <a:pt x="581660" y="429260"/>
                      <a:pt x="575310" y="427990"/>
                    </a:cubicBezTo>
                    <a:cubicBezTo>
                      <a:pt x="574040" y="427990"/>
                      <a:pt x="574040" y="426720"/>
                      <a:pt x="572770" y="427990"/>
                    </a:cubicBezTo>
                    <a:cubicBezTo>
                      <a:pt x="571500" y="427990"/>
                      <a:pt x="567690" y="433070"/>
                      <a:pt x="567690" y="433070"/>
                    </a:cubicBezTo>
                    <a:cubicBezTo>
                      <a:pt x="567690" y="433070"/>
                      <a:pt x="562610" y="436880"/>
                      <a:pt x="560070" y="439420"/>
                    </a:cubicBezTo>
                    <a:cubicBezTo>
                      <a:pt x="556260" y="440690"/>
                      <a:pt x="551180" y="444500"/>
                      <a:pt x="551180" y="444500"/>
                    </a:cubicBezTo>
                    <a:cubicBezTo>
                      <a:pt x="551180" y="444500"/>
                      <a:pt x="518160" y="462280"/>
                      <a:pt x="496570" y="467360"/>
                    </a:cubicBezTo>
                    <a:cubicBezTo>
                      <a:pt x="466090" y="474980"/>
                      <a:pt x="420370" y="474980"/>
                      <a:pt x="384810" y="477520"/>
                    </a:cubicBezTo>
                    <a:cubicBezTo>
                      <a:pt x="350520" y="478790"/>
                      <a:pt x="318770" y="477520"/>
                      <a:pt x="284480" y="476250"/>
                    </a:cubicBezTo>
                    <a:cubicBezTo>
                      <a:pt x="250190" y="476250"/>
                      <a:pt x="212090" y="480060"/>
                      <a:pt x="179070" y="474980"/>
                    </a:cubicBezTo>
                    <a:cubicBezTo>
                      <a:pt x="148590" y="471170"/>
                      <a:pt x="119380" y="466090"/>
                      <a:pt x="92710" y="452120"/>
                    </a:cubicBezTo>
                    <a:cubicBezTo>
                      <a:pt x="64770" y="438150"/>
                      <a:pt x="33020" y="416560"/>
                      <a:pt x="17780" y="388620"/>
                    </a:cubicBezTo>
                    <a:cubicBezTo>
                      <a:pt x="0" y="358140"/>
                      <a:pt x="1270" y="273050"/>
                      <a:pt x="1270" y="273050"/>
                    </a:cubicBezTo>
                  </a:path>
                </a:pathLst>
              </a:custGeom>
              <a:solidFill>
                <a:srgbClr val="1E1E1E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1556969" y="91972"/>
              <a:ext cx="6189359" cy="26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607"/>
                </a:lnSpc>
                <a:spcBef>
                  <a:spcPct val="0"/>
                </a:spcBef>
              </a:pPr>
              <a:r>
                <a:rPr lang="en-US" b="true" sz="1148" spc="-22">
                  <a:solidFill>
                    <a:srgbClr val="F8F8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: public Product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679136" y="2854642"/>
            <a:ext cx="6580164" cy="4959676"/>
          </a:xfrm>
          <a:custGeom>
            <a:avLst/>
            <a:gdLst/>
            <a:ahLst/>
            <a:cxnLst/>
            <a:rect r="r" b="b" t="t" l="l"/>
            <a:pathLst>
              <a:path h="4959676" w="6580164">
                <a:moveTo>
                  <a:pt x="0" y="0"/>
                </a:moveTo>
                <a:lnTo>
                  <a:pt x="6580164" y="0"/>
                </a:lnTo>
                <a:lnTo>
                  <a:pt x="6580164" y="4959676"/>
                </a:lnTo>
                <a:lnTo>
                  <a:pt x="0" y="4959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83711" y="1838200"/>
            <a:ext cx="606423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Pada CPP (file class)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83711" y="7310141"/>
            <a:ext cx="4642020" cy="31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9"/>
              </a:lnSpc>
              <a:spcBef>
                <a:spcPct val="0"/>
              </a:spcBef>
            </a:pPr>
            <a:r>
              <a:rPr lang="en-US" sz="1913" spc="-3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Product mewarisi class Clothing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07416" y="7310141"/>
            <a:ext cx="4152918" cy="65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9"/>
              </a:lnSpc>
              <a:spcBef>
                <a:spcPct val="0"/>
              </a:spcBef>
            </a:pPr>
            <a:r>
              <a:rPr lang="en-US" sz="1913" spc="-3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Clothing adalah class yang diwarisi class Product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83711" y="9538119"/>
            <a:ext cx="69492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35D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Melanjutkan kondisi pada single inheritance....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05337" y="2932606"/>
            <a:ext cx="606423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  <a:spcBef>
                <a:spcPct val="0"/>
              </a:spcBef>
            </a:pPr>
            <a:r>
              <a:rPr lang="en-US" b="true" sz="1799" spc="-35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public Clothing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679136" y="7913269"/>
            <a:ext cx="658016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Shirt adalah class yang diwarisi class Clothing dan merupakan grand-child class dari class Product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283711" y="2036321"/>
            <a:ext cx="6064231" cy="59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89"/>
              </a:lnSpc>
              <a:spcBef>
                <a:spcPct val="0"/>
              </a:spcBef>
            </a:pPr>
            <a:r>
              <a:rPr lang="en-US" b="true" sz="3492" spc="-69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Pada CPP (file main)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85452" y="4768230"/>
            <a:ext cx="9095356" cy="474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0"/>
              </a:lnSpc>
            </a:pPr>
            <a:r>
              <a:rPr lang="en-US" sz="2264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Pada main, cukup dengan </a:t>
            </a:r>
            <a:r>
              <a:rPr lang="en-US" b="true" sz="2264" spc="-4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inisialisasi list </a:t>
            </a:r>
            <a:r>
              <a:rPr lang="en-US" sz="2264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dengan memanggil class </a:t>
            </a:r>
            <a:r>
              <a:rPr lang="en-US" b="true" sz="2264" spc="-4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grand-child</a:t>
            </a:r>
            <a:r>
              <a:rPr lang="en-US" sz="2264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just">
              <a:lnSpc>
                <a:spcPts val="3170"/>
              </a:lnSpc>
            </a:pPr>
          </a:p>
          <a:p>
            <a:pPr algn="just">
              <a:lnSpc>
                <a:spcPts val="3170"/>
              </a:lnSpc>
            </a:pPr>
            <a:r>
              <a:rPr lang="en-US" b="true" sz="2264" spc="-4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Catatan</a:t>
            </a:r>
            <a:r>
              <a:rPr lang="en-US" sz="2264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Kode program di samping adalah </a:t>
            </a:r>
            <a:r>
              <a:rPr lang="en-US" b="true" sz="2264" spc="-45">
                <a:solidFill>
                  <a:srgbClr val="E7191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salah</a:t>
            </a:r>
            <a:r>
              <a:rPr lang="en-US" sz="2264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dalam implementasi hirarki class, yang </a:t>
            </a:r>
            <a:r>
              <a:rPr lang="en-US" b="true" sz="2264" spc="-4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benar</a:t>
            </a:r>
            <a:r>
              <a:rPr lang="en-US" sz="2264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seharusnya memanggil </a:t>
            </a:r>
            <a:r>
              <a:rPr lang="en-US" b="true" sz="2264" spc="-4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Shirt</a:t>
            </a:r>
            <a:r>
              <a:rPr lang="en-US" sz="2264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namun pada kode ini adalah kondisi hirarkinya adalah:</a:t>
            </a:r>
          </a:p>
          <a:p>
            <a:pPr algn="just" marL="488896" indent="-244448" lvl="1">
              <a:lnSpc>
                <a:spcPts val="3170"/>
              </a:lnSpc>
              <a:buFont typeface="Arial"/>
              <a:buChar char="•"/>
            </a:pPr>
            <a:r>
              <a:rPr lang="en-US" sz="2264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Product merupakan child dari class Clothing dan grand-child dari class Shirt</a:t>
            </a:r>
          </a:p>
          <a:p>
            <a:pPr algn="just" marL="488896" indent="-244448" lvl="1">
              <a:lnSpc>
                <a:spcPts val="3170"/>
              </a:lnSpc>
              <a:buFont typeface="Arial"/>
              <a:buChar char="•"/>
            </a:pPr>
            <a:r>
              <a:rPr lang="en-US" sz="2264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Clothing merupakan child dari class Shirt dan parent bagi class Product</a:t>
            </a:r>
          </a:p>
          <a:p>
            <a:pPr algn="just" marL="488896" indent="-244448" lvl="1">
              <a:lnSpc>
                <a:spcPts val="3170"/>
              </a:lnSpc>
              <a:spcBef>
                <a:spcPct val="0"/>
              </a:spcBef>
              <a:buFont typeface="Arial"/>
              <a:buChar char="•"/>
            </a:pPr>
            <a:r>
              <a:rPr lang="en-US" sz="2264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Shirt merupakan parent bagi class Clothing dan grand-parent bagi class Product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83711" y="2633412"/>
            <a:ext cx="8123205" cy="5934622"/>
          </a:xfrm>
          <a:custGeom>
            <a:avLst/>
            <a:gdLst/>
            <a:ahLst/>
            <a:cxnLst/>
            <a:rect r="r" b="b" t="t" l="l"/>
            <a:pathLst>
              <a:path h="5934622" w="8123205">
                <a:moveTo>
                  <a:pt x="0" y="0"/>
                </a:moveTo>
                <a:lnTo>
                  <a:pt x="8123205" y="0"/>
                </a:lnTo>
                <a:lnTo>
                  <a:pt x="8123205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0"/>
            <a:ext cx="7778874" cy="2633412"/>
            <a:chOff x="0" y="0"/>
            <a:chExt cx="10371832" cy="3511217"/>
          </a:xfrm>
        </p:grpSpPr>
        <p:sp>
          <p:nvSpPr>
            <p:cNvPr name="Freeform 19" id="19"/>
            <p:cNvSpPr/>
            <p:nvPr/>
          </p:nvSpPr>
          <p:spPr>
            <a:xfrm flipH="false" flipV="false" rot="-10800000">
              <a:off x="0" y="2857053"/>
              <a:ext cx="10355126" cy="654164"/>
            </a:xfrm>
            <a:custGeom>
              <a:avLst/>
              <a:gdLst/>
              <a:ahLst/>
              <a:cxnLst/>
              <a:rect r="r" b="b" t="t" l="l"/>
              <a:pathLst>
                <a:path h="654164" w="10355126">
                  <a:moveTo>
                    <a:pt x="0" y="0"/>
                  </a:moveTo>
                  <a:lnTo>
                    <a:pt x="10355126" y="0"/>
                  </a:lnTo>
                  <a:lnTo>
                    <a:pt x="10355126" y="654164"/>
                  </a:lnTo>
                  <a:lnTo>
                    <a:pt x="0" y="654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</a:blip>
              <a:stretch>
                <a:fillRect l="0" t="-23728" r="0" b="-331371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10371832" cy="2857053"/>
              <a:chOff x="0" y="0"/>
              <a:chExt cx="3353112" cy="92365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353112" cy="923657"/>
              </a:xfrm>
              <a:custGeom>
                <a:avLst/>
                <a:gdLst/>
                <a:ahLst/>
                <a:cxnLst/>
                <a:rect r="r" b="b" t="t" l="l"/>
                <a:pathLst>
                  <a:path h="923657" w="3353112">
                    <a:moveTo>
                      <a:pt x="15202" y="0"/>
                    </a:moveTo>
                    <a:lnTo>
                      <a:pt x="3337909" y="0"/>
                    </a:lnTo>
                    <a:cubicBezTo>
                      <a:pt x="3341941" y="0"/>
                      <a:pt x="3345808" y="1602"/>
                      <a:pt x="3348659" y="4453"/>
                    </a:cubicBezTo>
                    <a:cubicBezTo>
                      <a:pt x="3351510" y="7304"/>
                      <a:pt x="3353112" y="11171"/>
                      <a:pt x="3353112" y="15202"/>
                    </a:cubicBezTo>
                    <a:lnTo>
                      <a:pt x="3353112" y="908455"/>
                    </a:lnTo>
                    <a:cubicBezTo>
                      <a:pt x="3353112" y="912487"/>
                      <a:pt x="3351510" y="916353"/>
                      <a:pt x="3348659" y="919204"/>
                    </a:cubicBezTo>
                    <a:cubicBezTo>
                      <a:pt x="3345808" y="922056"/>
                      <a:pt x="3341941" y="923657"/>
                      <a:pt x="3337909" y="923657"/>
                    </a:cubicBezTo>
                    <a:lnTo>
                      <a:pt x="15202" y="923657"/>
                    </a:lnTo>
                    <a:cubicBezTo>
                      <a:pt x="11171" y="923657"/>
                      <a:pt x="7304" y="922056"/>
                      <a:pt x="4453" y="919204"/>
                    </a:cubicBezTo>
                    <a:cubicBezTo>
                      <a:pt x="1602" y="916353"/>
                      <a:pt x="0" y="912487"/>
                      <a:pt x="0" y="908455"/>
                    </a:cubicBezTo>
                    <a:lnTo>
                      <a:pt x="0" y="15202"/>
                    </a:lnTo>
                    <a:cubicBezTo>
                      <a:pt x="0" y="11171"/>
                      <a:pt x="1602" y="7304"/>
                      <a:pt x="4453" y="4453"/>
                    </a:cubicBezTo>
                    <a:cubicBezTo>
                      <a:pt x="7304" y="1602"/>
                      <a:pt x="11171" y="0"/>
                      <a:pt x="15202" y="0"/>
                    </a:cubicBezTo>
                    <a:close/>
                  </a:path>
                </a:pathLst>
              </a:custGeom>
              <a:solidFill>
                <a:srgbClr val="10686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19050"/>
                <a:ext cx="3353112" cy="9427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643814" y="1556679"/>
              <a:ext cx="9084205" cy="761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3"/>
                </a:lnSpc>
              </a:pPr>
              <a:r>
                <a:rPr lang="en-US" b="true" sz="1508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Multilevel inheritance atau pewarisan bertingkat di mana parent mewarisi child, lalu child mewarisi grandchild. Nenek - Mama - Kamu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123820" y="462194"/>
              <a:ext cx="6140898" cy="815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54"/>
                </a:lnSpc>
                <a:spcBef>
                  <a:spcPct val="0"/>
                </a:spcBef>
              </a:pPr>
              <a:r>
                <a:rPr lang="en-US" b="true" sz="3682" spc="-73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Multiple Inheritance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801378" y="-610072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3450" y="3147676"/>
            <a:ext cx="5409611" cy="3016328"/>
          </a:xfrm>
          <a:custGeom>
            <a:avLst/>
            <a:gdLst/>
            <a:ahLst/>
            <a:cxnLst/>
            <a:rect r="r" b="b" t="t" l="l"/>
            <a:pathLst>
              <a:path h="3016328" w="5409611">
                <a:moveTo>
                  <a:pt x="0" y="0"/>
                </a:moveTo>
                <a:lnTo>
                  <a:pt x="5409611" y="0"/>
                </a:lnTo>
                <a:lnTo>
                  <a:pt x="5409611" y="3016328"/>
                </a:lnTo>
                <a:lnTo>
                  <a:pt x="0" y="3016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56049" y="3147676"/>
            <a:ext cx="10288824" cy="3016328"/>
          </a:xfrm>
          <a:custGeom>
            <a:avLst/>
            <a:gdLst/>
            <a:ahLst/>
            <a:cxnLst/>
            <a:rect r="r" b="b" t="t" l="l"/>
            <a:pathLst>
              <a:path h="3016328" w="10288824">
                <a:moveTo>
                  <a:pt x="0" y="0"/>
                </a:moveTo>
                <a:lnTo>
                  <a:pt x="10288825" y="0"/>
                </a:lnTo>
                <a:lnTo>
                  <a:pt x="10288825" y="3016328"/>
                </a:lnTo>
                <a:lnTo>
                  <a:pt x="0" y="3016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3450" y="6840549"/>
            <a:ext cx="9174446" cy="2981695"/>
          </a:xfrm>
          <a:custGeom>
            <a:avLst/>
            <a:gdLst/>
            <a:ahLst/>
            <a:cxnLst/>
            <a:rect r="r" b="b" t="t" l="l"/>
            <a:pathLst>
              <a:path h="2981695" w="9174446">
                <a:moveTo>
                  <a:pt x="0" y="0"/>
                </a:moveTo>
                <a:lnTo>
                  <a:pt x="9174446" y="0"/>
                </a:lnTo>
                <a:lnTo>
                  <a:pt x="9174446" y="2981695"/>
                </a:lnTo>
                <a:lnTo>
                  <a:pt x="0" y="2981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76816" y="6840549"/>
            <a:ext cx="5360350" cy="2981695"/>
          </a:xfrm>
          <a:custGeom>
            <a:avLst/>
            <a:gdLst/>
            <a:ahLst/>
            <a:cxnLst/>
            <a:rect r="r" b="b" t="t" l="l"/>
            <a:pathLst>
              <a:path h="2981695" w="5360350">
                <a:moveTo>
                  <a:pt x="0" y="0"/>
                </a:moveTo>
                <a:lnTo>
                  <a:pt x="5360350" y="0"/>
                </a:lnTo>
                <a:lnTo>
                  <a:pt x="5360350" y="2981695"/>
                </a:lnTo>
                <a:lnTo>
                  <a:pt x="0" y="29816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3450" y="1244763"/>
            <a:ext cx="10302876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Kode Program untuk mencoba (java)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450" y="2109568"/>
            <a:ext cx="8410501" cy="38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9"/>
              </a:lnSpc>
            </a:pPr>
            <a:r>
              <a:rPr lang="en-US" sz="21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Silahkan </a:t>
            </a:r>
            <a:r>
              <a:rPr lang="en-US" b="true" sz="219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ketik ulang kode berikut ini</a:t>
            </a:r>
            <a:r>
              <a:rPr lang="en-US" sz="21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dan </a:t>
            </a:r>
            <a:r>
              <a:rPr lang="en-US" b="true" sz="219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coba jalankan!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450" y="2661631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Human.java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56049" y="2661631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Child.java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76816" y="6230679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main.java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3450" y="6230679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Toddler.java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296722" y="3440272"/>
            <a:ext cx="7694557" cy="276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ANY QUESTIONS?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317592" y="3676944"/>
            <a:ext cx="7694557" cy="200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b="true" sz="1183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TP2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9884" y="650773"/>
            <a:ext cx="16468231" cy="8956879"/>
            <a:chOff x="0" y="0"/>
            <a:chExt cx="21957642" cy="1194250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13480521" cy="1031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69"/>
                </a:lnSpc>
                <a:spcBef>
                  <a:spcPct val="0"/>
                </a:spcBef>
              </a:pPr>
              <a:r>
                <a:rPr lang="en-US" b="true" sz="4692" spc="-93">
                  <a:solidFill>
                    <a:srgbClr val="19191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Melanjutkan kondisi class pada TP1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9211"/>
              <a:ext cx="9286573" cy="629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71"/>
                </a:lnSpc>
                <a:spcBef>
                  <a:spcPct val="0"/>
                </a:spcBef>
              </a:pPr>
              <a:r>
                <a:rPr lang="en-US" b="true" sz="2836" spc="-56">
                  <a:solidFill>
                    <a:srgbClr val="10686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Soal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51070"/>
              <a:ext cx="21957642" cy="2311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Buatlah kode program berbasis OOP yang menggunakan bahasa pemrograman CPP, Java, Python, dan PHP </a:t>
              </a:r>
              <a:r>
                <a:rPr lang="en-US" sz="1866" b="true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dengan konsep multi-level inheritance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maka hanya akan ada </a:t>
              </a:r>
              <a:r>
                <a:rPr lang="en-US" sz="1866" b="true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 level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class dan terdapat </a:t>
              </a:r>
              <a:r>
                <a:rPr lang="en-US" sz="1866" b="true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 class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 Secara </a:t>
              </a:r>
              <a:r>
                <a:rPr lang="en-US" sz="1866" b="true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dasar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classnya yaitu: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PetShop: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id, nama_produk, harga_produk, stok_produk, foto_produk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Aksesoris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jenis, bahan, warna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(child dari PetShop)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Baju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untuk, size, merk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(child dari Aksesoris)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179229"/>
              <a:ext cx="9286573" cy="629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71"/>
                </a:lnSpc>
                <a:spcBef>
                  <a:spcPct val="0"/>
                </a:spcBef>
              </a:pPr>
              <a:r>
                <a:rPr lang="en-US" b="true" sz="2836" spc="-56">
                  <a:solidFill>
                    <a:srgbClr val="10686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Notes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751089"/>
              <a:ext cx="21957642" cy="4191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Boleh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menambahkan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atribut baru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  <a:r>
                <a:rPr lang="en-US" b="true" sz="1866">
                  <a:solidFill>
                    <a:srgbClr val="F20F1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TIDAK BOLEH MENAMBAHKAN CLASS BARU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Atribut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foto_produk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KHUSUS BAHASA PHP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Khusus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JAVA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tidak usah upload file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.class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cukup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.java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saja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Sertakan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design diagram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yang merepresentasikan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hubungan/relasi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antar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class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README.md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cukup 1 yang berisi: janji, penjelasan atribut dan methods, penjelasan alur program, dan dokumentasi boleh diletakkan di sini juga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kalau mau 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CPP, Java, Python wajib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dapat menerima inputan user, khusus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PHP boleh hardcode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atau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jika mau interaktif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menerima actions pada website juga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boleh kalau mau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(gak ada bonus)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Kode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tidak wajib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diberikan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komentar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yang wajib adalah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penjelasan SECARA LENGKAP pada README.md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337170"/>
              <a:ext cx="9286573" cy="629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71"/>
                </a:lnSpc>
                <a:spcBef>
                  <a:spcPct val="0"/>
                </a:spcBef>
              </a:pPr>
              <a:r>
                <a:rPr lang="en-US" b="true" sz="2836" spc="-56">
                  <a:solidFill>
                    <a:srgbClr val="10686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Feature Requirements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909030"/>
              <a:ext cx="21957642" cy="1841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Harus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bisa menerima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input dari user untuk menambahkan data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CUKUP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ADD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saja)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Wajib terdapat 5 objek awal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pada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main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(sebelum ada input user)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Tampilan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seluruh data dari setiap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class DI DALAM SATU TABEL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secara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LENGKAP (tabel dinamis)</a:t>
              </a:r>
            </a:p>
            <a:p>
              <a:pPr algn="just" marL="403046" indent="-201523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Sertakan file.txt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yang berisi 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input testcase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untuk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18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setiap</a:t>
              </a:r>
              <a:r>
                <a:rPr lang="en-US" b="true" sz="18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bahasa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2060416" y="3866632"/>
            <a:ext cx="4909585" cy="365341"/>
          </a:xfrm>
          <a:custGeom>
            <a:avLst/>
            <a:gdLst/>
            <a:ahLst/>
            <a:cxnLst/>
            <a:rect r="r" b="b" t="t" l="l"/>
            <a:pathLst>
              <a:path h="365341" w="4909585">
                <a:moveTo>
                  <a:pt x="0" y="0"/>
                </a:moveTo>
                <a:lnTo>
                  <a:pt x="4909585" y="0"/>
                </a:lnTo>
                <a:lnTo>
                  <a:pt x="4909585" y="365341"/>
                </a:lnTo>
                <a:lnTo>
                  <a:pt x="0" y="365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58328" y="1933564"/>
            <a:ext cx="5107089" cy="1997014"/>
            <a:chOff x="0" y="0"/>
            <a:chExt cx="1234628" cy="4827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8509" y="0"/>
                  </a:moveTo>
                  <a:lnTo>
                    <a:pt x="1186118" y="0"/>
                  </a:lnTo>
                  <a:cubicBezTo>
                    <a:pt x="1198984" y="0"/>
                    <a:pt x="1211322" y="5111"/>
                    <a:pt x="1220420" y="14208"/>
                  </a:cubicBezTo>
                  <a:cubicBezTo>
                    <a:pt x="1229517" y="23305"/>
                    <a:pt x="1234628" y="35644"/>
                    <a:pt x="1234628" y="48509"/>
                  </a:cubicBezTo>
                  <a:lnTo>
                    <a:pt x="1234628" y="434264"/>
                  </a:lnTo>
                  <a:cubicBezTo>
                    <a:pt x="1234628" y="461055"/>
                    <a:pt x="1212909" y="482774"/>
                    <a:pt x="1186118" y="482774"/>
                  </a:cubicBezTo>
                  <a:lnTo>
                    <a:pt x="48509" y="482774"/>
                  </a:lnTo>
                  <a:cubicBezTo>
                    <a:pt x="21718" y="482774"/>
                    <a:pt x="0" y="461055"/>
                    <a:pt x="0" y="434264"/>
                  </a:cubicBezTo>
                  <a:lnTo>
                    <a:pt x="0" y="48509"/>
                  </a:lnTo>
                  <a:cubicBezTo>
                    <a:pt x="0" y="21718"/>
                    <a:pt x="21718" y="0"/>
                    <a:pt x="48509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70531" y="2367132"/>
            <a:ext cx="1175594" cy="1174144"/>
            <a:chOff x="0" y="0"/>
            <a:chExt cx="323431" cy="3230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2060416" y="6256223"/>
            <a:ext cx="4909585" cy="365341"/>
          </a:xfrm>
          <a:custGeom>
            <a:avLst/>
            <a:gdLst/>
            <a:ahLst/>
            <a:cxnLst/>
            <a:rect r="r" b="b" t="t" l="l"/>
            <a:pathLst>
              <a:path h="365341" w="4909585">
                <a:moveTo>
                  <a:pt x="0" y="0"/>
                </a:moveTo>
                <a:lnTo>
                  <a:pt x="4909585" y="0"/>
                </a:lnTo>
                <a:lnTo>
                  <a:pt x="4909585" y="365342"/>
                </a:lnTo>
                <a:lnTo>
                  <a:pt x="0" y="365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958328" y="4323156"/>
            <a:ext cx="5107089" cy="1997014"/>
            <a:chOff x="0" y="0"/>
            <a:chExt cx="1234628" cy="4827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8509" y="0"/>
                  </a:moveTo>
                  <a:lnTo>
                    <a:pt x="1186118" y="0"/>
                  </a:lnTo>
                  <a:cubicBezTo>
                    <a:pt x="1198984" y="0"/>
                    <a:pt x="1211322" y="5111"/>
                    <a:pt x="1220420" y="14208"/>
                  </a:cubicBezTo>
                  <a:cubicBezTo>
                    <a:pt x="1229517" y="23305"/>
                    <a:pt x="1234628" y="35644"/>
                    <a:pt x="1234628" y="48509"/>
                  </a:cubicBezTo>
                  <a:lnTo>
                    <a:pt x="1234628" y="434264"/>
                  </a:lnTo>
                  <a:cubicBezTo>
                    <a:pt x="1234628" y="461055"/>
                    <a:pt x="1212909" y="482774"/>
                    <a:pt x="1186118" y="482774"/>
                  </a:cubicBezTo>
                  <a:lnTo>
                    <a:pt x="48509" y="482774"/>
                  </a:lnTo>
                  <a:cubicBezTo>
                    <a:pt x="21718" y="482774"/>
                    <a:pt x="0" y="461055"/>
                    <a:pt x="0" y="434264"/>
                  </a:cubicBezTo>
                  <a:lnTo>
                    <a:pt x="0" y="48509"/>
                  </a:lnTo>
                  <a:cubicBezTo>
                    <a:pt x="0" y="21718"/>
                    <a:pt x="21718" y="0"/>
                    <a:pt x="48509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0531" y="4756724"/>
            <a:ext cx="1175594" cy="1174144"/>
            <a:chOff x="0" y="0"/>
            <a:chExt cx="323431" cy="3230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74215" y="4869984"/>
            <a:ext cx="903358" cy="903358"/>
          </a:xfrm>
          <a:custGeom>
            <a:avLst/>
            <a:gdLst/>
            <a:ahLst/>
            <a:cxnLst/>
            <a:rect r="r" b="b" t="t" l="l"/>
            <a:pathLst>
              <a:path h="903358" w="903358">
                <a:moveTo>
                  <a:pt x="0" y="0"/>
                </a:moveTo>
                <a:lnTo>
                  <a:pt x="903357" y="0"/>
                </a:lnTo>
                <a:lnTo>
                  <a:pt x="903357" y="903358"/>
                </a:lnTo>
                <a:lnTo>
                  <a:pt x="0" y="903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623021" y="2532025"/>
            <a:ext cx="805745" cy="805745"/>
          </a:xfrm>
          <a:custGeom>
            <a:avLst/>
            <a:gdLst/>
            <a:ahLst/>
            <a:cxnLst/>
            <a:rect r="r" b="b" t="t" l="l"/>
            <a:pathLst>
              <a:path h="805745" w="805745">
                <a:moveTo>
                  <a:pt x="0" y="0"/>
                </a:moveTo>
                <a:lnTo>
                  <a:pt x="805745" y="0"/>
                </a:lnTo>
                <a:lnTo>
                  <a:pt x="805745" y="805745"/>
                </a:lnTo>
                <a:lnTo>
                  <a:pt x="0" y="80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7" id="27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01563" y="659225"/>
            <a:ext cx="1245274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Kenapa hanya menggunakan 1 class saja?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93416" y="2655640"/>
            <a:ext cx="4004491" cy="97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77"/>
              </a:lnSpc>
              <a:spcBef>
                <a:spcPct val="0"/>
              </a:spcBef>
            </a:pPr>
            <a:r>
              <a:rPr lang="en-US" sz="154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Pada soal diminta </a:t>
            </a:r>
            <a:r>
              <a:rPr lang="en-US" b="true" sz="1544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hanya 1 class</a:t>
            </a:r>
            <a:r>
              <a:rPr lang="en-US" sz="154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. Kenapa? Kita belum mempelajari penggunaan lebih dari 1 class. Implementasinya </a:t>
            </a:r>
            <a:r>
              <a:rPr lang="en-US" b="true" sz="1544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juga belum terlalu diperlukan </a:t>
            </a:r>
            <a:r>
              <a:rPr lang="en-US" sz="154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untuk TP1.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72475" y="2219728"/>
            <a:ext cx="3925432" cy="35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8"/>
              </a:lnSpc>
              <a:spcBef>
                <a:spcPct val="0"/>
              </a:spcBef>
            </a:pPr>
            <a:r>
              <a:rPr lang="en-US" b="true" sz="2256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Requirement dari soal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72475" y="4540522"/>
            <a:ext cx="3925432" cy="158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60"/>
              </a:lnSpc>
              <a:spcBef>
                <a:spcPct val="0"/>
              </a:spcBef>
            </a:pPr>
            <a:r>
              <a:rPr lang="en-US" b="true" sz="2000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Peraturan TP: Tidak menggunakan materi yang belum diajarkan </a:t>
            </a:r>
            <a:r>
              <a:rPr lang="en-US" sz="2000">
                <a:solidFill>
                  <a:srgbClr val="333231"/>
                </a:solidFill>
                <a:latin typeface="Open Sauce"/>
                <a:ea typeface="Open Sauce"/>
                <a:cs typeface="Open Sauce"/>
                <a:sym typeface="Open Sauce"/>
              </a:rPr>
              <a:t>(kecuali jika dikasih tau untuk diperbolehkan)</a:t>
            </a:r>
            <a:r>
              <a:rPr lang="en-US" b="true" sz="2000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 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351437" y="1933564"/>
            <a:ext cx="9942574" cy="4523871"/>
            <a:chOff x="0" y="0"/>
            <a:chExt cx="13256765" cy="603182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256765" cy="6031828"/>
            </a:xfrm>
            <a:custGeom>
              <a:avLst/>
              <a:gdLst/>
              <a:ahLst/>
              <a:cxnLst/>
              <a:rect r="r" b="b" t="t" l="l"/>
              <a:pathLst>
                <a:path h="6031828" w="13256765">
                  <a:moveTo>
                    <a:pt x="0" y="0"/>
                  </a:moveTo>
                  <a:lnTo>
                    <a:pt x="13256765" y="0"/>
                  </a:lnTo>
                  <a:lnTo>
                    <a:pt x="13256765" y="6031828"/>
                  </a:lnTo>
                  <a:lnTo>
                    <a:pt x="0" y="6031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36" id="36"/>
            <p:cNvGrpSpPr/>
            <p:nvPr/>
          </p:nvGrpSpPr>
          <p:grpSpPr>
            <a:xfrm rot="0">
              <a:off x="8211593" y="2816764"/>
              <a:ext cx="4268144" cy="530725"/>
              <a:chOff x="0" y="0"/>
              <a:chExt cx="4851400" cy="60325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-13970" y="-173990"/>
                <a:ext cx="4918710" cy="905510"/>
              </a:xfrm>
              <a:custGeom>
                <a:avLst/>
                <a:gdLst/>
                <a:ahLst/>
                <a:cxnLst/>
                <a:rect r="r" b="b" t="t" l="l"/>
                <a:pathLst>
                  <a:path h="905510" w="4918710">
                    <a:moveTo>
                      <a:pt x="115570" y="226060"/>
                    </a:moveTo>
                    <a:cubicBezTo>
                      <a:pt x="617220" y="250190"/>
                      <a:pt x="819150" y="227330"/>
                      <a:pt x="957580" y="246380"/>
                    </a:cubicBezTo>
                    <a:cubicBezTo>
                      <a:pt x="1062990" y="261620"/>
                      <a:pt x="1143000" y="322580"/>
                      <a:pt x="1229360" y="323850"/>
                    </a:cubicBezTo>
                    <a:cubicBezTo>
                      <a:pt x="1309370" y="326390"/>
                      <a:pt x="1361440" y="280670"/>
                      <a:pt x="1460500" y="267970"/>
                    </a:cubicBezTo>
                    <a:cubicBezTo>
                      <a:pt x="1635760" y="247650"/>
                      <a:pt x="1973580" y="278130"/>
                      <a:pt x="2193290" y="267970"/>
                    </a:cubicBezTo>
                    <a:cubicBezTo>
                      <a:pt x="2373630" y="260350"/>
                      <a:pt x="2463800" y="234950"/>
                      <a:pt x="2684780" y="224790"/>
                    </a:cubicBezTo>
                    <a:cubicBezTo>
                      <a:pt x="3145790" y="204470"/>
                      <a:pt x="4589780" y="0"/>
                      <a:pt x="4814570" y="224790"/>
                    </a:cubicBezTo>
                    <a:cubicBezTo>
                      <a:pt x="4918710" y="328930"/>
                      <a:pt x="4918710" y="577850"/>
                      <a:pt x="4814570" y="681990"/>
                    </a:cubicBezTo>
                    <a:cubicBezTo>
                      <a:pt x="4589780" y="905510"/>
                      <a:pt x="3175000" y="655320"/>
                      <a:pt x="2688590" y="675640"/>
                    </a:cubicBezTo>
                    <a:cubicBezTo>
                      <a:pt x="2433320" y="685800"/>
                      <a:pt x="2322830" y="716280"/>
                      <a:pt x="2104390" y="725170"/>
                    </a:cubicBezTo>
                    <a:cubicBezTo>
                      <a:pt x="1828800" y="737870"/>
                      <a:pt x="1374140" y="735330"/>
                      <a:pt x="1165860" y="725170"/>
                    </a:cubicBezTo>
                    <a:cubicBezTo>
                      <a:pt x="1062990" y="720090"/>
                      <a:pt x="1027430" y="707390"/>
                      <a:pt x="934720" y="703580"/>
                    </a:cubicBezTo>
                    <a:cubicBezTo>
                      <a:pt x="801370" y="697230"/>
                      <a:pt x="593090" y="707390"/>
                      <a:pt x="439420" y="703580"/>
                    </a:cubicBezTo>
                    <a:cubicBezTo>
                      <a:pt x="306070" y="699770"/>
                      <a:pt x="123190" y="753110"/>
                      <a:pt x="64770" y="684530"/>
                    </a:cubicBezTo>
                    <a:cubicBezTo>
                      <a:pt x="0" y="608330"/>
                      <a:pt x="115570" y="226060"/>
                      <a:pt x="115570" y="226060"/>
                    </a:cubicBezTo>
                  </a:path>
                </a:pathLst>
              </a:custGeom>
              <a:solidFill>
                <a:srgbClr val="FFF234">
                  <a:alpha val="24706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506588" y="3185478"/>
              <a:ext cx="2420105" cy="554188"/>
              <a:chOff x="0" y="0"/>
              <a:chExt cx="2750820" cy="62992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-44450" y="-85090"/>
                <a:ext cx="2834640" cy="811530"/>
              </a:xfrm>
              <a:custGeom>
                <a:avLst/>
                <a:gdLst/>
                <a:ahLst/>
                <a:cxnLst/>
                <a:rect r="r" b="b" t="t" l="l"/>
                <a:pathLst>
                  <a:path h="811530" w="2834640">
                    <a:moveTo>
                      <a:pt x="95250" y="201930"/>
                    </a:moveTo>
                    <a:cubicBezTo>
                      <a:pt x="1346200" y="191770"/>
                      <a:pt x="1397000" y="170180"/>
                      <a:pt x="1479550" y="158750"/>
                    </a:cubicBezTo>
                    <a:cubicBezTo>
                      <a:pt x="1562100" y="147320"/>
                      <a:pt x="1616710" y="140970"/>
                      <a:pt x="1728470" y="135890"/>
                    </a:cubicBezTo>
                    <a:cubicBezTo>
                      <a:pt x="1953260" y="125730"/>
                      <a:pt x="2607310" y="0"/>
                      <a:pt x="2743200" y="135890"/>
                    </a:cubicBezTo>
                    <a:cubicBezTo>
                      <a:pt x="2834640" y="227330"/>
                      <a:pt x="2834640" y="501650"/>
                      <a:pt x="2743200" y="593090"/>
                    </a:cubicBezTo>
                    <a:cubicBezTo>
                      <a:pt x="2608580" y="727710"/>
                      <a:pt x="1958340" y="588010"/>
                      <a:pt x="1736090" y="593090"/>
                    </a:cubicBezTo>
                    <a:cubicBezTo>
                      <a:pt x="1628140" y="595630"/>
                      <a:pt x="1574800" y="593090"/>
                      <a:pt x="1493520" y="603250"/>
                    </a:cubicBezTo>
                    <a:cubicBezTo>
                      <a:pt x="1408430" y="614680"/>
                      <a:pt x="1352550" y="646430"/>
                      <a:pt x="1234440" y="659130"/>
                    </a:cubicBezTo>
                    <a:cubicBezTo>
                      <a:pt x="990600" y="685800"/>
                      <a:pt x="242570" y="811530"/>
                      <a:pt x="95250" y="664210"/>
                    </a:cubicBezTo>
                    <a:cubicBezTo>
                      <a:pt x="0" y="570230"/>
                      <a:pt x="95250" y="201930"/>
                      <a:pt x="95250" y="201930"/>
                    </a:cubicBezTo>
                  </a:path>
                </a:pathLst>
              </a:custGeom>
              <a:solidFill>
                <a:srgbClr val="FFF234">
                  <a:alpha val="24706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09884" y="755548"/>
            <a:ext cx="9585598" cy="74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9"/>
              </a:lnSpc>
              <a:spcBef>
                <a:spcPct val="0"/>
              </a:spcBef>
            </a:pPr>
            <a:r>
              <a:rPr lang="en-US" b="true" sz="4392" spc="-87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Teknis Pengumpulan: melalui Form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9884" y="1653044"/>
            <a:ext cx="9585598" cy="5615005"/>
            <a:chOff x="0" y="0"/>
            <a:chExt cx="12780797" cy="748667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5405399" cy="9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11"/>
                </a:lnSpc>
                <a:spcBef>
                  <a:spcPct val="0"/>
                </a:spcBef>
              </a:pPr>
              <a:r>
                <a:rPr lang="en-US" b="true" sz="4436" spc="-88">
                  <a:solidFill>
                    <a:srgbClr val="10686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Repository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14947"/>
              <a:ext cx="12780797" cy="667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75762" indent="-287881" lvl="1">
                <a:lnSpc>
                  <a:spcPts val="4000"/>
                </a:lnSpc>
                <a:buFont typeface="Arial"/>
                <a:buChar char="•"/>
              </a:pPr>
              <a:r>
                <a:rPr lang="en-US" sz="26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Program dikumpulkan pada repository GitHub dengan akses </a:t>
              </a:r>
              <a:r>
                <a:rPr lang="en-US" b="true" sz="26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public</a:t>
              </a:r>
              <a:r>
                <a:rPr lang="en-US" sz="26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dengan nama </a:t>
              </a:r>
              <a:r>
                <a:rPr lang="en-US" b="true" sz="26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“TP2DPBO2025C…”</a:t>
              </a:r>
              <a:r>
                <a:rPr lang="en-US" sz="26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b="true" sz="26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(jika tidak bisa diakses maka tidak akan dinilai)</a:t>
              </a:r>
            </a:p>
            <a:p>
              <a:pPr algn="just" marL="575762" indent="-287881" lvl="1">
                <a:lnSpc>
                  <a:spcPts val="4000"/>
                </a:lnSpc>
                <a:buFont typeface="Arial"/>
                <a:buChar char="•"/>
              </a:pPr>
              <a:r>
                <a:rPr lang="en-US" sz="26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Hanya program pada</a:t>
              </a:r>
              <a:r>
                <a:rPr lang="en-US" b="true" sz="26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branch Main yang</a:t>
              </a:r>
              <a:r>
                <a:rPr lang="en-US" sz="26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akan dinilai dan diperiksa</a:t>
              </a:r>
            </a:p>
            <a:p>
              <a:pPr algn="just" marL="575762" indent="-287881" lvl="1">
                <a:lnSpc>
                  <a:spcPts val="4000"/>
                </a:lnSpc>
                <a:buFont typeface="Arial"/>
                <a:buChar char="•"/>
              </a:pPr>
              <a:r>
                <a:rPr lang="en-US" sz="26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Jika</a:t>
              </a:r>
              <a:r>
                <a:rPr lang="en-US" b="true" sz="26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waktu pengumpulan sudah habis </a:t>
              </a:r>
              <a:r>
                <a:rPr lang="en-US" sz="26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dan </a:t>
              </a:r>
              <a:r>
                <a:rPr lang="en-US" b="true" sz="26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ingin mengupdate kode program</a:t>
              </a:r>
              <a:r>
                <a:rPr lang="en-US" sz="26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</a:t>
              </a:r>
              <a:r>
                <a:rPr lang="en-US" b="true" sz="26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update pada branch lain</a:t>
              </a:r>
              <a:r>
                <a:rPr lang="en-US" sz="26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karena mengupdate branch Main </a:t>
              </a:r>
              <a:r>
                <a:rPr lang="en-US" b="true" sz="26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setelah</a:t>
              </a:r>
              <a:r>
                <a:rPr lang="en-US" sz="26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b="true" sz="26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waktu pengumpulan terlewat</a:t>
              </a:r>
              <a:r>
                <a:rPr lang="en-US" sz="2666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maka</a:t>
              </a:r>
              <a:r>
                <a:rPr lang="en-US" b="true" sz="2666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program tidak akan dinilai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837468" y="792659"/>
            <a:ext cx="6635898" cy="153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16"/>
              </a:lnSpc>
              <a:spcBef>
                <a:spcPct val="0"/>
              </a:spcBef>
            </a:pPr>
            <a:r>
              <a:rPr lang="en-US" b="true" sz="4440" spc="-88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Struktur Folder pada GitHub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37468" y="2467855"/>
            <a:ext cx="6635898" cy="683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9404" indent="-244702" lvl="1">
              <a:lnSpc>
                <a:spcPts val="3400"/>
              </a:lnSpc>
              <a:buFont typeface="Arial"/>
              <a:buChar char="•"/>
            </a:pPr>
            <a:r>
              <a:rPr lang="en-US" b="true" sz="2266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Folder CPP</a:t>
            </a:r>
          </a:p>
          <a:p>
            <a:pPr algn="just" marL="978807" indent="-326269" lvl="2">
              <a:lnSpc>
                <a:spcPts val="3400"/>
              </a:lnSpc>
              <a:buFont typeface="Arial"/>
              <a:buChar char="⚬"/>
            </a:pPr>
            <a:r>
              <a:rPr lang="en-US" sz="22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Kode program</a:t>
            </a:r>
          </a:p>
          <a:p>
            <a:pPr algn="just" marL="978807" indent="-326269" lvl="2">
              <a:lnSpc>
                <a:spcPts val="3400"/>
              </a:lnSpc>
              <a:buFont typeface="Arial"/>
              <a:buChar char="⚬"/>
            </a:pPr>
            <a:r>
              <a:rPr lang="en-US" sz="22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Dokumentasi menggunakan bahasa CPP</a:t>
            </a:r>
          </a:p>
          <a:p>
            <a:pPr algn="just" marL="489404" indent="-244702" lvl="1">
              <a:lnSpc>
                <a:spcPts val="3400"/>
              </a:lnSpc>
              <a:buFont typeface="Arial"/>
              <a:buChar char="•"/>
            </a:pPr>
            <a:r>
              <a:rPr lang="en-US" b="true" sz="2266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Folder Python</a:t>
            </a:r>
          </a:p>
          <a:p>
            <a:pPr algn="just" marL="978807" indent="-326269" lvl="2">
              <a:lnSpc>
                <a:spcPts val="3400"/>
              </a:lnSpc>
              <a:buFont typeface="Arial"/>
              <a:buChar char="⚬"/>
            </a:pPr>
            <a:r>
              <a:rPr lang="en-US" sz="22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Kode program</a:t>
            </a:r>
          </a:p>
          <a:p>
            <a:pPr algn="just" marL="978807" indent="-326269" lvl="2">
              <a:lnSpc>
                <a:spcPts val="3400"/>
              </a:lnSpc>
              <a:buFont typeface="Arial"/>
              <a:buChar char="⚬"/>
            </a:pPr>
            <a:r>
              <a:rPr lang="en-US" sz="22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Dokumentasi menggunakan bahasa Python</a:t>
            </a:r>
          </a:p>
          <a:p>
            <a:pPr algn="just" marL="489404" indent="-244702" lvl="1">
              <a:lnSpc>
                <a:spcPts val="3400"/>
              </a:lnSpc>
              <a:buFont typeface="Arial"/>
              <a:buChar char="•"/>
            </a:pPr>
            <a:r>
              <a:rPr lang="en-US" b="true" sz="2266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Folder Java</a:t>
            </a:r>
          </a:p>
          <a:p>
            <a:pPr algn="just" marL="978807" indent="-326269" lvl="2">
              <a:lnSpc>
                <a:spcPts val="3400"/>
              </a:lnSpc>
              <a:buFont typeface="Arial"/>
              <a:buChar char="⚬"/>
            </a:pPr>
            <a:r>
              <a:rPr lang="en-US" sz="22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Kode program</a:t>
            </a:r>
          </a:p>
          <a:p>
            <a:pPr algn="just" marL="978807" indent="-326269" lvl="2">
              <a:lnSpc>
                <a:spcPts val="3400"/>
              </a:lnSpc>
              <a:buFont typeface="Arial"/>
              <a:buChar char="⚬"/>
            </a:pPr>
            <a:r>
              <a:rPr lang="en-US" sz="22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Dokumentasi menggunakan bahasa Java</a:t>
            </a:r>
          </a:p>
          <a:p>
            <a:pPr algn="just" marL="489404" indent="-244702" lvl="1">
              <a:lnSpc>
                <a:spcPts val="3400"/>
              </a:lnSpc>
              <a:buFont typeface="Arial"/>
              <a:buChar char="•"/>
            </a:pPr>
            <a:r>
              <a:rPr lang="en-US" b="true" sz="2266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Folder PHP</a:t>
            </a:r>
          </a:p>
          <a:p>
            <a:pPr algn="just" marL="978807" indent="-326269" lvl="2">
              <a:lnSpc>
                <a:spcPts val="3400"/>
              </a:lnSpc>
              <a:buFont typeface="Arial"/>
              <a:buChar char="⚬"/>
            </a:pPr>
            <a:r>
              <a:rPr lang="en-US" sz="22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Kode program</a:t>
            </a:r>
          </a:p>
          <a:p>
            <a:pPr algn="just" marL="978807" indent="-326269" lvl="2">
              <a:lnSpc>
                <a:spcPts val="3400"/>
              </a:lnSpc>
              <a:buFont typeface="Arial"/>
              <a:buChar char="⚬"/>
            </a:pPr>
            <a:r>
              <a:rPr lang="en-US" sz="22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Dokumentasi menggunakan bahasa PHP</a:t>
            </a:r>
          </a:p>
          <a:p>
            <a:pPr algn="just" marL="489404" indent="-244702" lvl="1">
              <a:lnSpc>
                <a:spcPts val="3400"/>
              </a:lnSpc>
              <a:buFont typeface="Arial"/>
              <a:buChar char="•"/>
            </a:pPr>
            <a:r>
              <a:rPr lang="en-US" b="true" sz="2266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README.md</a:t>
            </a:r>
          </a:p>
          <a:p>
            <a:pPr algn="just" marL="489404" indent="-244702" lvl="1">
              <a:lnSpc>
                <a:spcPts val="3400"/>
              </a:lnSpc>
              <a:buFont typeface="Arial"/>
              <a:buChar char="•"/>
            </a:pPr>
            <a:r>
              <a:rPr lang="en-US" b="true" sz="2266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input.txt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31827" y="7239474"/>
            <a:ext cx="4276000" cy="115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19"/>
              </a:lnSpc>
              <a:spcBef>
                <a:spcPct val="0"/>
              </a:spcBef>
            </a:pPr>
            <a:r>
              <a:rPr lang="en-US" b="true" sz="6728" spc="-134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Deadline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827" y="8304393"/>
            <a:ext cx="10110391" cy="107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1"/>
              </a:lnSpc>
            </a:pPr>
            <a:r>
              <a:rPr lang="en-US" sz="2927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Minggu,2 Maret 2025 pukul 15:30</a:t>
            </a:r>
          </a:p>
          <a:p>
            <a:pPr algn="just">
              <a:lnSpc>
                <a:spcPts val="4391"/>
              </a:lnSpc>
            </a:pPr>
            <a:r>
              <a:rPr lang="en-US" b="true" sz="2927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Submit pada: </a:t>
            </a:r>
            <a:r>
              <a:rPr lang="en-US" b="true" sz="2927" u="sng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2" tooltip="https://forms.gle/wpYYpVzqvB9j9jLu9"/>
              </a:rPr>
              <a:t>https://forms.gle/wpYYpVzqvB9j9jLu9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8559" y="3489495"/>
            <a:ext cx="147864" cy="2184833"/>
            <a:chOff x="0" y="0"/>
            <a:chExt cx="38944" cy="5754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944" cy="575429"/>
            </a:xfrm>
            <a:custGeom>
              <a:avLst/>
              <a:gdLst/>
              <a:ahLst/>
              <a:cxnLst/>
              <a:rect r="r" b="b" t="t" l="l"/>
              <a:pathLst>
                <a:path h="575429" w="38944">
                  <a:moveTo>
                    <a:pt x="0" y="0"/>
                  </a:moveTo>
                  <a:lnTo>
                    <a:pt x="38944" y="0"/>
                  </a:lnTo>
                  <a:lnTo>
                    <a:pt x="38944" y="575429"/>
                  </a:lnTo>
                  <a:lnTo>
                    <a:pt x="0" y="575429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8944" cy="594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87521" y="3346620"/>
            <a:ext cx="7214594" cy="128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spc="-15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TERIMAKASIH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7521" y="4870350"/>
            <a:ext cx="6832368" cy="4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Tattha Maharany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1028700"/>
            <a:ext cx="2010759" cy="884734"/>
          </a:xfrm>
          <a:custGeom>
            <a:avLst/>
            <a:gdLst/>
            <a:ahLst/>
            <a:cxnLst/>
            <a:rect r="r" b="b" t="t" l="l"/>
            <a:pathLst>
              <a:path h="884734" w="2010759">
                <a:moveTo>
                  <a:pt x="0" y="0"/>
                </a:moveTo>
                <a:lnTo>
                  <a:pt x="2010759" y="0"/>
                </a:lnTo>
                <a:lnTo>
                  <a:pt x="2010759" y="884734"/>
                </a:lnTo>
                <a:lnTo>
                  <a:pt x="0" y="884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2063" y="2468311"/>
            <a:ext cx="4358313" cy="7514327"/>
          </a:xfrm>
          <a:custGeom>
            <a:avLst/>
            <a:gdLst/>
            <a:ahLst/>
            <a:cxnLst/>
            <a:rect r="r" b="b" t="t" l="l"/>
            <a:pathLst>
              <a:path h="7514327" w="4358313">
                <a:moveTo>
                  <a:pt x="0" y="0"/>
                </a:moveTo>
                <a:lnTo>
                  <a:pt x="4358313" y="0"/>
                </a:lnTo>
                <a:lnTo>
                  <a:pt x="4358313" y="7514327"/>
                </a:lnTo>
                <a:lnTo>
                  <a:pt x="0" y="7514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60" r="0" b="-1118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1563" y="659225"/>
            <a:ext cx="1245274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Kenapa hanya menggunakan 1 class saja?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2063" y="1692149"/>
            <a:ext cx="282575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 spc="-7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Contoh salah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92752" y="2401636"/>
            <a:ext cx="10637821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7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Alasan:</a:t>
            </a:r>
          </a:p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pc="-7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 much karena tidak diperlukan untuk attributes require pada soal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2063" y="2468311"/>
            <a:ext cx="4358313" cy="7514327"/>
          </a:xfrm>
          <a:custGeom>
            <a:avLst/>
            <a:gdLst/>
            <a:ahLst/>
            <a:cxnLst/>
            <a:rect r="r" b="b" t="t" l="l"/>
            <a:pathLst>
              <a:path h="7514327" w="4358313">
                <a:moveTo>
                  <a:pt x="0" y="0"/>
                </a:moveTo>
                <a:lnTo>
                  <a:pt x="4358313" y="0"/>
                </a:lnTo>
                <a:lnTo>
                  <a:pt x="4358313" y="7514327"/>
                </a:lnTo>
                <a:lnTo>
                  <a:pt x="0" y="7514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60" r="0" b="-1118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1563" y="659225"/>
            <a:ext cx="1245274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Kenapa hanya menggunakan 1 class saja?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2063" y="1692149"/>
            <a:ext cx="282575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 spc="-7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Contoh salah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92752" y="1692149"/>
            <a:ext cx="291683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 spc="-7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Contoh benar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992752" y="2406967"/>
            <a:ext cx="6861990" cy="7575670"/>
            <a:chOff x="0" y="0"/>
            <a:chExt cx="9149321" cy="101008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94371"/>
              <a:ext cx="9149321" cy="10006523"/>
            </a:xfrm>
            <a:custGeom>
              <a:avLst/>
              <a:gdLst/>
              <a:ahLst/>
              <a:cxnLst/>
              <a:rect r="r" b="b" t="t" l="l"/>
              <a:pathLst>
                <a:path h="10006523" w="9149321">
                  <a:moveTo>
                    <a:pt x="0" y="0"/>
                  </a:moveTo>
                  <a:lnTo>
                    <a:pt x="9149321" y="0"/>
                  </a:lnTo>
                  <a:lnTo>
                    <a:pt x="9149321" y="10006523"/>
                  </a:lnTo>
                  <a:lnTo>
                    <a:pt x="0" y="10006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680714" y="0"/>
              <a:ext cx="1295400" cy="1029970"/>
              <a:chOff x="0" y="0"/>
              <a:chExt cx="1295400" cy="102997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48260" y="49530"/>
                <a:ext cx="1197610" cy="933450"/>
              </a:xfrm>
              <a:custGeom>
                <a:avLst/>
                <a:gdLst/>
                <a:ahLst/>
                <a:cxnLst/>
                <a:rect r="r" b="b" t="t" l="l"/>
                <a:pathLst>
                  <a:path h="933450" w="1197610">
                    <a:moveTo>
                      <a:pt x="129540" y="502920"/>
                    </a:moveTo>
                    <a:cubicBezTo>
                      <a:pt x="457200" y="779780"/>
                      <a:pt x="478790" y="764540"/>
                      <a:pt x="504190" y="748030"/>
                    </a:cubicBezTo>
                    <a:cubicBezTo>
                      <a:pt x="533400" y="728980"/>
                      <a:pt x="566420" y="688340"/>
                      <a:pt x="585470" y="655320"/>
                    </a:cubicBezTo>
                    <a:cubicBezTo>
                      <a:pt x="603250" y="627380"/>
                      <a:pt x="598170" y="601980"/>
                      <a:pt x="617220" y="566420"/>
                    </a:cubicBezTo>
                    <a:cubicBezTo>
                      <a:pt x="655320" y="501650"/>
                      <a:pt x="759460" y="392430"/>
                      <a:pt x="828040" y="318770"/>
                    </a:cubicBezTo>
                    <a:cubicBezTo>
                      <a:pt x="887730" y="254000"/>
                      <a:pt x="958850" y="200660"/>
                      <a:pt x="1002030" y="144780"/>
                    </a:cubicBezTo>
                    <a:cubicBezTo>
                      <a:pt x="1033780" y="102870"/>
                      <a:pt x="1046480" y="43180"/>
                      <a:pt x="1070610" y="20320"/>
                    </a:cubicBezTo>
                    <a:cubicBezTo>
                      <a:pt x="1085850" y="7620"/>
                      <a:pt x="1099820" y="2540"/>
                      <a:pt x="1115060" y="1270"/>
                    </a:cubicBezTo>
                    <a:cubicBezTo>
                      <a:pt x="1129030" y="0"/>
                      <a:pt x="1148080" y="2540"/>
                      <a:pt x="1160780" y="12700"/>
                    </a:cubicBezTo>
                    <a:cubicBezTo>
                      <a:pt x="1176020" y="24130"/>
                      <a:pt x="1192530" y="53340"/>
                      <a:pt x="1195070" y="72390"/>
                    </a:cubicBezTo>
                    <a:cubicBezTo>
                      <a:pt x="1197610" y="88900"/>
                      <a:pt x="1189990" y="105410"/>
                      <a:pt x="1182370" y="118110"/>
                    </a:cubicBezTo>
                    <a:cubicBezTo>
                      <a:pt x="1173480" y="129540"/>
                      <a:pt x="1159510" y="142240"/>
                      <a:pt x="1144270" y="146050"/>
                    </a:cubicBezTo>
                    <a:cubicBezTo>
                      <a:pt x="1125220" y="149860"/>
                      <a:pt x="1092200" y="144780"/>
                      <a:pt x="1075690" y="133350"/>
                    </a:cubicBezTo>
                    <a:cubicBezTo>
                      <a:pt x="1061720" y="124460"/>
                      <a:pt x="1052830" y="109220"/>
                      <a:pt x="1049020" y="93980"/>
                    </a:cubicBezTo>
                    <a:cubicBezTo>
                      <a:pt x="1046480" y="74930"/>
                      <a:pt x="1051560" y="41910"/>
                      <a:pt x="1065530" y="26670"/>
                    </a:cubicBezTo>
                    <a:cubicBezTo>
                      <a:pt x="1079500" y="11430"/>
                      <a:pt x="1111250" y="1270"/>
                      <a:pt x="1130300" y="1270"/>
                    </a:cubicBezTo>
                    <a:cubicBezTo>
                      <a:pt x="1146810" y="2540"/>
                      <a:pt x="1162050" y="10160"/>
                      <a:pt x="1173480" y="22860"/>
                    </a:cubicBezTo>
                    <a:cubicBezTo>
                      <a:pt x="1186180" y="36830"/>
                      <a:pt x="1196340" y="62230"/>
                      <a:pt x="1193800" y="88900"/>
                    </a:cubicBezTo>
                    <a:cubicBezTo>
                      <a:pt x="1189990" y="129540"/>
                      <a:pt x="1153160" y="182880"/>
                      <a:pt x="1111250" y="241300"/>
                    </a:cubicBezTo>
                    <a:cubicBezTo>
                      <a:pt x="1040130" y="339090"/>
                      <a:pt x="822960" y="518160"/>
                      <a:pt x="774700" y="601980"/>
                    </a:cubicBezTo>
                    <a:cubicBezTo>
                      <a:pt x="753110" y="637540"/>
                      <a:pt x="764540" y="655320"/>
                      <a:pt x="746760" y="688340"/>
                    </a:cubicBezTo>
                    <a:cubicBezTo>
                      <a:pt x="718820" y="741680"/>
                      <a:pt x="655320" y="835660"/>
                      <a:pt x="601980" y="876300"/>
                    </a:cubicBezTo>
                    <a:cubicBezTo>
                      <a:pt x="561340" y="906780"/>
                      <a:pt x="513080" y="924560"/>
                      <a:pt x="471170" y="929640"/>
                    </a:cubicBezTo>
                    <a:cubicBezTo>
                      <a:pt x="433070" y="933450"/>
                      <a:pt x="392430" y="927100"/>
                      <a:pt x="359410" y="913130"/>
                    </a:cubicBezTo>
                    <a:cubicBezTo>
                      <a:pt x="330200" y="900430"/>
                      <a:pt x="316230" y="881380"/>
                      <a:pt x="283210" y="853440"/>
                    </a:cubicBezTo>
                    <a:cubicBezTo>
                      <a:pt x="218440" y="797560"/>
                      <a:pt x="34290" y="642620"/>
                      <a:pt x="7620" y="593090"/>
                    </a:cubicBezTo>
                    <a:cubicBezTo>
                      <a:pt x="0" y="576580"/>
                      <a:pt x="0" y="568960"/>
                      <a:pt x="2540" y="556260"/>
                    </a:cubicBezTo>
                    <a:cubicBezTo>
                      <a:pt x="5080" y="539750"/>
                      <a:pt x="13970" y="518160"/>
                      <a:pt x="26670" y="505460"/>
                    </a:cubicBezTo>
                    <a:cubicBezTo>
                      <a:pt x="39370" y="494030"/>
                      <a:pt x="60960" y="485140"/>
                      <a:pt x="77470" y="485140"/>
                    </a:cubicBezTo>
                    <a:cubicBezTo>
                      <a:pt x="95250" y="483870"/>
                      <a:pt x="129540" y="502920"/>
                      <a:pt x="129540" y="50292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679694" y="1143000"/>
              <a:ext cx="1965960" cy="1343660"/>
              <a:chOff x="0" y="0"/>
              <a:chExt cx="1965960" cy="134366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48260" y="45720"/>
                <a:ext cx="1868170" cy="1250950"/>
              </a:xfrm>
              <a:custGeom>
                <a:avLst/>
                <a:gdLst/>
                <a:ahLst/>
                <a:cxnLst/>
                <a:rect r="r" b="b" t="t" l="l"/>
                <a:pathLst>
                  <a:path h="1250950" w="1868170">
                    <a:moveTo>
                      <a:pt x="109220" y="775970"/>
                    </a:moveTo>
                    <a:cubicBezTo>
                      <a:pt x="360680" y="928370"/>
                      <a:pt x="485140" y="1078230"/>
                      <a:pt x="574040" y="1106170"/>
                    </a:cubicBezTo>
                    <a:cubicBezTo>
                      <a:pt x="628650" y="1123950"/>
                      <a:pt x="681990" y="1106170"/>
                      <a:pt x="725170" y="1099820"/>
                    </a:cubicBezTo>
                    <a:cubicBezTo>
                      <a:pt x="760730" y="1094740"/>
                      <a:pt x="786130" y="1090930"/>
                      <a:pt x="817880" y="1078230"/>
                    </a:cubicBezTo>
                    <a:cubicBezTo>
                      <a:pt x="855980" y="1061720"/>
                      <a:pt x="892810" y="1036320"/>
                      <a:pt x="934720" y="1003300"/>
                    </a:cubicBezTo>
                    <a:cubicBezTo>
                      <a:pt x="991870" y="958850"/>
                      <a:pt x="1066800" y="883920"/>
                      <a:pt x="1123950" y="824230"/>
                    </a:cubicBezTo>
                    <a:cubicBezTo>
                      <a:pt x="1177290" y="769620"/>
                      <a:pt x="1210310" y="732790"/>
                      <a:pt x="1270000" y="660400"/>
                    </a:cubicBezTo>
                    <a:cubicBezTo>
                      <a:pt x="1375410" y="528320"/>
                      <a:pt x="1598930" y="177800"/>
                      <a:pt x="1686560" y="83820"/>
                    </a:cubicBezTo>
                    <a:cubicBezTo>
                      <a:pt x="1719580" y="46990"/>
                      <a:pt x="1737360" y="29210"/>
                      <a:pt x="1762760" y="17780"/>
                    </a:cubicBezTo>
                    <a:cubicBezTo>
                      <a:pt x="1781810" y="7620"/>
                      <a:pt x="1804670" y="0"/>
                      <a:pt x="1821180" y="5080"/>
                    </a:cubicBezTo>
                    <a:cubicBezTo>
                      <a:pt x="1837690" y="10160"/>
                      <a:pt x="1858010" y="30480"/>
                      <a:pt x="1863090" y="46990"/>
                    </a:cubicBezTo>
                    <a:cubicBezTo>
                      <a:pt x="1868170" y="63500"/>
                      <a:pt x="1863090" y="91440"/>
                      <a:pt x="1852930" y="105410"/>
                    </a:cubicBezTo>
                    <a:cubicBezTo>
                      <a:pt x="1841500" y="119380"/>
                      <a:pt x="1814830" y="128270"/>
                      <a:pt x="1798320" y="129540"/>
                    </a:cubicBezTo>
                    <a:cubicBezTo>
                      <a:pt x="1784350" y="129540"/>
                      <a:pt x="1770380" y="121920"/>
                      <a:pt x="1761490" y="113030"/>
                    </a:cubicBezTo>
                    <a:cubicBezTo>
                      <a:pt x="1751330" y="105410"/>
                      <a:pt x="1743710" y="91440"/>
                      <a:pt x="1741170" y="78740"/>
                    </a:cubicBezTo>
                    <a:cubicBezTo>
                      <a:pt x="1738630" y="66040"/>
                      <a:pt x="1741170" y="49530"/>
                      <a:pt x="1746250" y="38100"/>
                    </a:cubicBezTo>
                    <a:cubicBezTo>
                      <a:pt x="1751330" y="26670"/>
                      <a:pt x="1761490" y="15240"/>
                      <a:pt x="1774190" y="10160"/>
                    </a:cubicBezTo>
                    <a:cubicBezTo>
                      <a:pt x="1789430" y="3810"/>
                      <a:pt x="1818640" y="2540"/>
                      <a:pt x="1833880" y="11430"/>
                    </a:cubicBezTo>
                    <a:cubicBezTo>
                      <a:pt x="1849120" y="19050"/>
                      <a:pt x="1863090" y="44450"/>
                      <a:pt x="1865630" y="60960"/>
                    </a:cubicBezTo>
                    <a:cubicBezTo>
                      <a:pt x="1868170" y="73660"/>
                      <a:pt x="1865630" y="83820"/>
                      <a:pt x="1856740" y="99060"/>
                    </a:cubicBezTo>
                    <a:cubicBezTo>
                      <a:pt x="1837690" y="133350"/>
                      <a:pt x="1770380" y="172720"/>
                      <a:pt x="1717040" y="234950"/>
                    </a:cubicBezTo>
                    <a:cubicBezTo>
                      <a:pt x="1621790" y="347980"/>
                      <a:pt x="1460500" y="618490"/>
                      <a:pt x="1363980" y="742950"/>
                    </a:cubicBezTo>
                    <a:cubicBezTo>
                      <a:pt x="1306830" y="817880"/>
                      <a:pt x="1270000" y="858520"/>
                      <a:pt x="1214120" y="918210"/>
                    </a:cubicBezTo>
                    <a:cubicBezTo>
                      <a:pt x="1153160" y="984250"/>
                      <a:pt x="1074420" y="1065530"/>
                      <a:pt x="1008380" y="1117600"/>
                    </a:cubicBezTo>
                    <a:cubicBezTo>
                      <a:pt x="955040" y="1160780"/>
                      <a:pt x="904240" y="1196340"/>
                      <a:pt x="853440" y="1217930"/>
                    </a:cubicBezTo>
                    <a:cubicBezTo>
                      <a:pt x="810260" y="1235710"/>
                      <a:pt x="763270" y="1243330"/>
                      <a:pt x="726440" y="1247140"/>
                    </a:cubicBezTo>
                    <a:cubicBezTo>
                      <a:pt x="697230" y="1250950"/>
                      <a:pt x="674370" y="1248410"/>
                      <a:pt x="646430" y="1247140"/>
                    </a:cubicBezTo>
                    <a:cubicBezTo>
                      <a:pt x="615950" y="1245870"/>
                      <a:pt x="581660" y="1247140"/>
                      <a:pt x="551180" y="1239520"/>
                    </a:cubicBezTo>
                    <a:cubicBezTo>
                      <a:pt x="521970" y="1230630"/>
                      <a:pt x="504190" y="1219200"/>
                      <a:pt x="469900" y="1197610"/>
                    </a:cubicBezTo>
                    <a:cubicBezTo>
                      <a:pt x="406400" y="1156970"/>
                      <a:pt x="290830" y="1046480"/>
                      <a:pt x="208280" y="991870"/>
                    </a:cubicBezTo>
                    <a:cubicBezTo>
                      <a:pt x="139700" y="946150"/>
                      <a:pt x="40640" y="918210"/>
                      <a:pt x="13970" y="882650"/>
                    </a:cubicBezTo>
                    <a:cubicBezTo>
                      <a:pt x="1270" y="864870"/>
                      <a:pt x="0" y="848360"/>
                      <a:pt x="2540" y="831850"/>
                    </a:cubicBezTo>
                    <a:cubicBezTo>
                      <a:pt x="3810" y="815340"/>
                      <a:pt x="13970" y="796290"/>
                      <a:pt x="26670" y="786130"/>
                    </a:cubicBezTo>
                    <a:cubicBezTo>
                      <a:pt x="39370" y="774700"/>
                      <a:pt x="60960" y="768350"/>
                      <a:pt x="76200" y="768350"/>
                    </a:cubicBezTo>
                    <a:cubicBezTo>
                      <a:pt x="87630" y="767080"/>
                      <a:pt x="109220" y="777240"/>
                      <a:pt x="109220" y="77724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3752084" y="3244850"/>
              <a:ext cx="1891030" cy="1577340"/>
              <a:chOff x="0" y="0"/>
              <a:chExt cx="1891030" cy="157734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49530" y="48260"/>
                <a:ext cx="1794510" cy="1487170"/>
              </a:xfrm>
              <a:custGeom>
                <a:avLst/>
                <a:gdLst/>
                <a:ahLst/>
                <a:cxnLst/>
                <a:rect r="r" b="b" t="t" l="l"/>
                <a:pathLst>
                  <a:path h="1487170" w="1794510">
                    <a:moveTo>
                      <a:pt x="109220" y="1099820"/>
                    </a:moveTo>
                    <a:cubicBezTo>
                      <a:pt x="346710" y="1301750"/>
                      <a:pt x="353060" y="1337310"/>
                      <a:pt x="382270" y="1344930"/>
                    </a:cubicBezTo>
                    <a:cubicBezTo>
                      <a:pt x="420370" y="1356360"/>
                      <a:pt x="478790" y="1328420"/>
                      <a:pt x="530860" y="1300480"/>
                    </a:cubicBezTo>
                    <a:cubicBezTo>
                      <a:pt x="605790" y="1262380"/>
                      <a:pt x="694690" y="1188720"/>
                      <a:pt x="773430" y="1113790"/>
                    </a:cubicBezTo>
                    <a:cubicBezTo>
                      <a:pt x="863600" y="1028700"/>
                      <a:pt x="952500" y="902970"/>
                      <a:pt x="1038860" y="810260"/>
                    </a:cubicBezTo>
                    <a:cubicBezTo>
                      <a:pt x="1113790" y="728980"/>
                      <a:pt x="1183640" y="669290"/>
                      <a:pt x="1259840" y="586740"/>
                    </a:cubicBezTo>
                    <a:cubicBezTo>
                      <a:pt x="1347470" y="490220"/>
                      <a:pt x="1457960" y="367030"/>
                      <a:pt x="1532890" y="264160"/>
                    </a:cubicBezTo>
                    <a:cubicBezTo>
                      <a:pt x="1596390" y="177800"/>
                      <a:pt x="1649730" y="48260"/>
                      <a:pt x="1689100" y="16510"/>
                    </a:cubicBezTo>
                    <a:cubicBezTo>
                      <a:pt x="1703070" y="5080"/>
                      <a:pt x="1714500" y="2540"/>
                      <a:pt x="1727200" y="2540"/>
                    </a:cubicBezTo>
                    <a:cubicBezTo>
                      <a:pt x="1739900" y="2540"/>
                      <a:pt x="1756410" y="6350"/>
                      <a:pt x="1766570" y="13970"/>
                    </a:cubicBezTo>
                    <a:cubicBezTo>
                      <a:pt x="1776730" y="21590"/>
                      <a:pt x="1786890" y="35560"/>
                      <a:pt x="1790700" y="46990"/>
                    </a:cubicBezTo>
                    <a:cubicBezTo>
                      <a:pt x="1794510" y="59690"/>
                      <a:pt x="1794510" y="76200"/>
                      <a:pt x="1789430" y="87630"/>
                    </a:cubicBezTo>
                    <a:cubicBezTo>
                      <a:pt x="1781810" y="102870"/>
                      <a:pt x="1761490" y="124460"/>
                      <a:pt x="1744980" y="128270"/>
                    </a:cubicBezTo>
                    <a:cubicBezTo>
                      <a:pt x="1727200" y="132080"/>
                      <a:pt x="1700530" y="124460"/>
                      <a:pt x="1686560" y="114300"/>
                    </a:cubicBezTo>
                    <a:cubicBezTo>
                      <a:pt x="1676400" y="105410"/>
                      <a:pt x="1668780" y="91440"/>
                      <a:pt x="1666240" y="78740"/>
                    </a:cubicBezTo>
                    <a:cubicBezTo>
                      <a:pt x="1663700" y="66040"/>
                      <a:pt x="1664970" y="49530"/>
                      <a:pt x="1672590" y="38100"/>
                    </a:cubicBezTo>
                    <a:cubicBezTo>
                      <a:pt x="1680210" y="24130"/>
                      <a:pt x="1704340" y="6350"/>
                      <a:pt x="1720850" y="2540"/>
                    </a:cubicBezTo>
                    <a:cubicBezTo>
                      <a:pt x="1733550" y="0"/>
                      <a:pt x="1748790" y="3810"/>
                      <a:pt x="1760220" y="10160"/>
                    </a:cubicBezTo>
                    <a:cubicBezTo>
                      <a:pt x="1771650" y="16510"/>
                      <a:pt x="1783080" y="27940"/>
                      <a:pt x="1788160" y="40640"/>
                    </a:cubicBezTo>
                    <a:cubicBezTo>
                      <a:pt x="1793240" y="57150"/>
                      <a:pt x="1790700" y="77470"/>
                      <a:pt x="1783080" y="100330"/>
                    </a:cubicBezTo>
                    <a:cubicBezTo>
                      <a:pt x="1771650" y="138430"/>
                      <a:pt x="1741170" y="182880"/>
                      <a:pt x="1700530" y="241300"/>
                    </a:cubicBezTo>
                    <a:cubicBezTo>
                      <a:pt x="1625600" y="347980"/>
                      <a:pt x="1451610" y="553720"/>
                      <a:pt x="1346200" y="671830"/>
                    </a:cubicBezTo>
                    <a:cubicBezTo>
                      <a:pt x="1267460" y="759460"/>
                      <a:pt x="1206500" y="810260"/>
                      <a:pt x="1131570" y="891540"/>
                    </a:cubicBezTo>
                    <a:cubicBezTo>
                      <a:pt x="1042670" y="988060"/>
                      <a:pt x="947420" y="1122680"/>
                      <a:pt x="850900" y="1212850"/>
                    </a:cubicBezTo>
                    <a:cubicBezTo>
                      <a:pt x="767080" y="1294130"/>
                      <a:pt x="680720" y="1374140"/>
                      <a:pt x="590550" y="1418590"/>
                    </a:cubicBezTo>
                    <a:cubicBezTo>
                      <a:pt x="513080" y="1455420"/>
                      <a:pt x="405130" y="1487170"/>
                      <a:pt x="351790" y="1477010"/>
                    </a:cubicBezTo>
                    <a:cubicBezTo>
                      <a:pt x="321310" y="1471930"/>
                      <a:pt x="304800" y="1451610"/>
                      <a:pt x="285750" y="1433830"/>
                    </a:cubicBezTo>
                    <a:cubicBezTo>
                      <a:pt x="265430" y="1416050"/>
                      <a:pt x="257810" y="1397000"/>
                      <a:pt x="232410" y="1371600"/>
                    </a:cubicBezTo>
                    <a:cubicBezTo>
                      <a:pt x="184150" y="1323340"/>
                      <a:pt x="29210" y="1217930"/>
                      <a:pt x="6350" y="1178560"/>
                    </a:cubicBezTo>
                    <a:cubicBezTo>
                      <a:pt x="0" y="1165860"/>
                      <a:pt x="0" y="1158240"/>
                      <a:pt x="1270" y="1146810"/>
                    </a:cubicBezTo>
                    <a:cubicBezTo>
                      <a:pt x="3810" y="1134110"/>
                      <a:pt x="10160" y="1115060"/>
                      <a:pt x="21590" y="1104900"/>
                    </a:cubicBezTo>
                    <a:cubicBezTo>
                      <a:pt x="31750" y="1093470"/>
                      <a:pt x="49530" y="1085850"/>
                      <a:pt x="64770" y="1085850"/>
                    </a:cubicBezTo>
                    <a:cubicBezTo>
                      <a:pt x="78740" y="1084580"/>
                      <a:pt x="109220" y="1099820"/>
                      <a:pt x="109220" y="109982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237984" y="8291830"/>
              <a:ext cx="1609090" cy="1376680"/>
              <a:chOff x="0" y="0"/>
              <a:chExt cx="1609090" cy="137668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48260" y="49530"/>
                <a:ext cx="1513840" cy="1276350"/>
              </a:xfrm>
              <a:custGeom>
                <a:avLst/>
                <a:gdLst/>
                <a:ahLst/>
                <a:cxnLst/>
                <a:rect r="r" b="b" t="t" l="l"/>
                <a:pathLst>
                  <a:path h="1276350" w="1513840">
                    <a:moveTo>
                      <a:pt x="111760" y="708660"/>
                    </a:moveTo>
                    <a:cubicBezTo>
                      <a:pt x="417830" y="995680"/>
                      <a:pt x="501650" y="1103630"/>
                      <a:pt x="579120" y="1122680"/>
                    </a:cubicBezTo>
                    <a:cubicBezTo>
                      <a:pt x="638810" y="1136650"/>
                      <a:pt x="703580" y="1112520"/>
                      <a:pt x="754380" y="1084580"/>
                    </a:cubicBezTo>
                    <a:cubicBezTo>
                      <a:pt x="806450" y="1056640"/>
                      <a:pt x="847090" y="999490"/>
                      <a:pt x="889000" y="951230"/>
                    </a:cubicBezTo>
                    <a:cubicBezTo>
                      <a:pt x="932180" y="902970"/>
                      <a:pt x="966470" y="861060"/>
                      <a:pt x="1010920" y="795020"/>
                    </a:cubicBezTo>
                    <a:cubicBezTo>
                      <a:pt x="1080770" y="695960"/>
                      <a:pt x="1202690" y="513080"/>
                      <a:pt x="1250950" y="403860"/>
                    </a:cubicBezTo>
                    <a:cubicBezTo>
                      <a:pt x="1282700" y="332740"/>
                      <a:pt x="1283970" y="278130"/>
                      <a:pt x="1305560" y="217170"/>
                    </a:cubicBezTo>
                    <a:cubicBezTo>
                      <a:pt x="1328420" y="153670"/>
                      <a:pt x="1358900" y="60960"/>
                      <a:pt x="1385570" y="29210"/>
                    </a:cubicBezTo>
                    <a:cubicBezTo>
                      <a:pt x="1397000" y="13970"/>
                      <a:pt x="1407160" y="6350"/>
                      <a:pt x="1421130" y="3810"/>
                    </a:cubicBezTo>
                    <a:cubicBezTo>
                      <a:pt x="1438910" y="0"/>
                      <a:pt x="1469390" y="3810"/>
                      <a:pt x="1484630" y="16510"/>
                    </a:cubicBezTo>
                    <a:cubicBezTo>
                      <a:pt x="1498600" y="27940"/>
                      <a:pt x="1511300" y="55880"/>
                      <a:pt x="1508760" y="74930"/>
                    </a:cubicBezTo>
                    <a:cubicBezTo>
                      <a:pt x="1507490" y="93980"/>
                      <a:pt x="1489710" y="119380"/>
                      <a:pt x="1474470" y="129540"/>
                    </a:cubicBezTo>
                    <a:cubicBezTo>
                      <a:pt x="1461770" y="137160"/>
                      <a:pt x="1445260" y="138430"/>
                      <a:pt x="1431290" y="137160"/>
                    </a:cubicBezTo>
                    <a:cubicBezTo>
                      <a:pt x="1417320" y="134620"/>
                      <a:pt x="1402080" y="128270"/>
                      <a:pt x="1391920" y="116840"/>
                    </a:cubicBezTo>
                    <a:cubicBezTo>
                      <a:pt x="1380490" y="104140"/>
                      <a:pt x="1371600" y="73660"/>
                      <a:pt x="1374140" y="55880"/>
                    </a:cubicBezTo>
                    <a:cubicBezTo>
                      <a:pt x="1375410" y="40640"/>
                      <a:pt x="1385570" y="26670"/>
                      <a:pt x="1395730" y="17780"/>
                    </a:cubicBezTo>
                    <a:cubicBezTo>
                      <a:pt x="1405890" y="8890"/>
                      <a:pt x="1422400" y="1270"/>
                      <a:pt x="1436370" y="1270"/>
                    </a:cubicBezTo>
                    <a:cubicBezTo>
                      <a:pt x="1449070" y="0"/>
                      <a:pt x="1466850" y="2540"/>
                      <a:pt x="1478280" y="11430"/>
                    </a:cubicBezTo>
                    <a:cubicBezTo>
                      <a:pt x="1492250" y="22860"/>
                      <a:pt x="1507490" y="39370"/>
                      <a:pt x="1510030" y="67310"/>
                    </a:cubicBezTo>
                    <a:cubicBezTo>
                      <a:pt x="1513840" y="139700"/>
                      <a:pt x="1416050" y="334010"/>
                      <a:pt x="1351280" y="464820"/>
                    </a:cubicBezTo>
                    <a:cubicBezTo>
                      <a:pt x="1283970" y="601980"/>
                      <a:pt x="1178560" y="764540"/>
                      <a:pt x="1107440" y="869950"/>
                    </a:cubicBezTo>
                    <a:cubicBezTo>
                      <a:pt x="1059180" y="939800"/>
                      <a:pt x="1023620" y="986790"/>
                      <a:pt x="975360" y="1040130"/>
                    </a:cubicBezTo>
                    <a:cubicBezTo>
                      <a:pt x="927100" y="1096010"/>
                      <a:pt x="872490" y="1156970"/>
                      <a:pt x="814070" y="1197610"/>
                    </a:cubicBezTo>
                    <a:cubicBezTo>
                      <a:pt x="759460" y="1234440"/>
                      <a:pt x="695960" y="1275080"/>
                      <a:pt x="640080" y="1276350"/>
                    </a:cubicBezTo>
                    <a:cubicBezTo>
                      <a:pt x="591820" y="1276350"/>
                      <a:pt x="549910" y="1249680"/>
                      <a:pt x="499110" y="1219200"/>
                    </a:cubicBezTo>
                    <a:cubicBezTo>
                      <a:pt x="425450" y="1176020"/>
                      <a:pt x="334010" y="1088390"/>
                      <a:pt x="254000" y="1018540"/>
                    </a:cubicBezTo>
                    <a:cubicBezTo>
                      <a:pt x="171450" y="946150"/>
                      <a:pt x="40640" y="840740"/>
                      <a:pt x="12700" y="791210"/>
                    </a:cubicBezTo>
                    <a:cubicBezTo>
                      <a:pt x="2540" y="772160"/>
                      <a:pt x="0" y="760730"/>
                      <a:pt x="2540" y="745490"/>
                    </a:cubicBezTo>
                    <a:cubicBezTo>
                      <a:pt x="5080" y="731520"/>
                      <a:pt x="13970" y="715010"/>
                      <a:pt x="25400" y="706120"/>
                    </a:cubicBezTo>
                    <a:cubicBezTo>
                      <a:pt x="36830" y="695960"/>
                      <a:pt x="54610" y="689610"/>
                      <a:pt x="69850" y="690880"/>
                    </a:cubicBezTo>
                    <a:cubicBezTo>
                      <a:pt x="83820" y="690880"/>
                      <a:pt x="111760" y="708660"/>
                      <a:pt x="111760" y="70866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2063" y="2194001"/>
            <a:ext cx="2673251" cy="4609050"/>
          </a:xfrm>
          <a:custGeom>
            <a:avLst/>
            <a:gdLst/>
            <a:ahLst/>
            <a:cxnLst/>
            <a:rect r="r" b="b" t="t" l="l"/>
            <a:pathLst>
              <a:path h="4609050" w="2673251">
                <a:moveTo>
                  <a:pt x="0" y="0"/>
                </a:moveTo>
                <a:lnTo>
                  <a:pt x="2673251" y="0"/>
                </a:lnTo>
                <a:lnTo>
                  <a:pt x="2673251" y="4609050"/>
                </a:lnTo>
                <a:lnTo>
                  <a:pt x="0" y="460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60" r="0" b="-1118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1563" y="659225"/>
            <a:ext cx="1245274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Kenapa hanya menggunakan 1 class saja?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2063" y="1720724"/>
            <a:ext cx="1733226" cy="36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5"/>
              </a:lnSpc>
              <a:spcBef>
                <a:spcPct val="0"/>
              </a:spcBef>
            </a:pPr>
            <a:r>
              <a:rPr lang="en-US" b="true" sz="2146" spc="-4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Contoh salah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82001" y="1720724"/>
            <a:ext cx="1789093" cy="36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5"/>
              </a:lnSpc>
              <a:spcBef>
                <a:spcPct val="0"/>
              </a:spcBef>
            </a:pPr>
            <a:r>
              <a:rPr lang="en-US" b="true" sz="2146" spc="-4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Contoh benar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982001" y="2156375"/>
            <a:ext cx="4208928" cy="4646676"/>
            <a:chOff x="0" y="0"/>
            <a:chExt cx="5611904" cy="61955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57884"/>
              <a:ext cx="5611904" cy="6137684"/>
            </a:xfrm>
            <a:custGeom>
              <a:avLst/>
              <a:gdLst/>
              <a:ahLst/>
              <a:cxnLst/>
              <a:rect r="r" b="b" t="t" l="l"/>
              <a:pathLst>
                <a:path h="6137684" w="5611904">
                  <a:moveTo>
                    <a:pt x="0" y="0"/>
                  </a:moveTo>
                  <a:lnTo>
                    <a:pt x="5611904" y="0"/>
                  </a:lnTo>
                  <a:lnTo>
                    <a:pt x="5611904" y="6137684"/>
                  </a:lnTo>
                  <a:lnTo>
                    <a:pt x="0" y="6137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030897" y="0"/>
              <a:ext cx="794557" cy="631751"/>
              <a:chOff x="0" y="0"/>
              <a:chExt cx="1295400" cy="102997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48260" y="49530"/>
                <a:ext cx="1197610" cy="933450"/>
              </a:xfrm>
              <a:custGeom>
                <a:avLst/>
                <a:gdLst/>
                <a:ahLst/>
                <a:cxnLst/>
                <a:rect r="r" b="b" t="t" l="l"/>
                <a:pathLst>
                  <a:path h="933450" w="1197610">
                    <a:moveTo>
                      <a:pt x="129540" y="502920"/>
                    </a:moveTo>
                    <a:cubicBezTo>
                      <a:pt x="457200" y="779780"/>
                      <a:pt x="478790" y="764540"/>
                      <a:pt x="504190" y="748030"/>
                    </a:cubicBezTo>
                    <a:cubicBezTo>
                      <a:pt x="533400" y="728980"/>
                      <a:pt x="566420" y="688340"/>
                      <a:pt x="585470" y="655320"/>
                    </a:cubicBezTo>
                    <a:cubicBezTo>
                      <a:pt x="603250" y="627380"/>
                      <a:pt x="598170" y="601980"/>
                      <a:pt x="617220" y="566420"/>
                    </a:cubicBezTo>
                    <a:cubicBezTo>
                      <a:pt x="655320" y="501650"/>
                      <a:pt x="759460" y="392430"/>
                      <a:pt x="828040" y="318770"/>
                    </a:cubicBezTo>
                    <a:cubicBezTo>
                      <a:pt x="887730" y="254000"/>
                      <a:pt x="958850" y="200660"/>
                      <a:pt x="1002030" y="144780"/>
                    </a:cubicBezTo>
                    <a:cubicBezTo>
                      <a:pt x="1033780" y="102870"/>
                      <a:pt x="1046480" y="43180"/>
                      <a:pt x="1070610" y="20320"/>
                    </a:cubicBezTo>
                    <a:cubicBezTo>
                      <a:pt x="1085850" y="7620"/>
                      <a:pt x="1099820" y="2540"/>
                      <a:pt x="1115060" y="1270"/>
                    </a:cubicBezTo>
                    <a:cubicBezTo>
                      <a:pt x="1129030" y="0"/>
                      <a:pt x="1148080" y="2540"/>
                      <a:pt x="1160780" y="12700"/>
                    </a:cubicBezTo>
                    <a:cubicBezTo>
                      <a:pt x="1176020" y="24130"/>
                      <a:pt x="1192530" y="53340"/>
                      <a:pt x="1195070" y="72390"/>
                    </a:cubicBezTo>
                    <a:cubicBezTo>
                      <a:pt x="1197610" y="88900"/>
                      <a:pt x="1189990" y="105410"/>
                      <a:pt x="1182370" y="118110"/>
                    </a:cubicBezTo>
                    <a:cubicBezTo>
                      <a:pt x="1173480" y="129540"/>
                      <a:pt x="1159510" y="142240"/>
                      <a:pt x="1144270" y="146050"/>
                    </a:cubicBezTo>
                    <a:cubicBezTo>
                      <a:pt x="1125220" y="149860"/>
                      <a:pt x="1092200" y="144780"/>
                      <a:pt x="1075690" y="133350"/>
                    </a:cubicBezTo>
                    <a:cubicBezTo>
                      <a:pt x="1061720" y="124460"/>
                      <a:pt x="1052830" y="109220"/>
                      <a:pt x="1049020" y="93980"/>
                    </a:cubicBezTo>
                    <a:cubicBezTo>
                      <a:pt x="1046480" y="74930"/>
                      <a:pt x="1051560" y="41910"/>
                      <a:pt x="1065530" y="26670"/>
                    </a:cubicBezTo>
                    <a:cubicBezTo>
                      <a:pt x="1079500" y="11430"/>
                      <a:pt x="1111250" y="1270"/>
                      <a:pt x="1130300" y="1270"/>
                    </a:cubicBezTo>
                    <a:cubicBezTo>
                      <a:pt x="1146810" y="2540"/>
                      <a:pt x="1162050" y="10160"/>
                      <a:pt x="1173480" y="22860"/>
                    </a:cubicBezTo>
                    <a:cubicBezTo>
                      <a:pt x="1186180" y="36830"/>
                      <a:pt x="1196340" y="62230"/>
                      <a:pt x="1193800" y="88900"/>
                    </a:cubicBezTo>
                    <a:cubicBezTo>
                      <a:pt x="1189990" y="129540"/>
                      <a:pt x="1153160" y="182880"/>
                      <a:pt x="1111250" y="241300"/>
                    </a:cubicBezTo>
                    <a:cubicBezTo>
                      <a:pt x="1040130" y="339090"/>
                      <a:pt x="822960" y="518160"/>
                      <a:pt x="774700" y="601980"/>
                    </a:cubicBezTo>
                    <a:cubicBezTo>
                      <a:pt x="753110" y="637540"/>
                      <a:pt x="764540" y="655320"/>
                      <a:pt x="746760" y="688340"/>
                    </a:cubicBezTo>
                    <a:cubicBezTo>
                      <a:pt x="718820" y="741680"/>
                      <a:pt x="655320" y="835660"/>
                      <a:pt x="601980" y="876300"/>
                    </a:cubicBezTo>
                    <a:cubicBezTo>
                      <a:pt x="561340" y="906780"/>
                      <a:pt x="513080" y="924560"/>
                      <a:pt x="471170" y="929640"/>
                    </a:cubicBezTo>
                    <a:cubicBezTo>
                      <a:pt x="433070" y="933450"/>
                      <a:pt x="392430" y="927100"/>
                      <a:pt x="359410" y="913130"/>
                    </a:cubicBezTo>
                    <a:cubicBezTo>
                      <a:pt x="330200" y="900430"/>
                      <a:pt x="316230" y="881380"/>
                      <a:pt x="283210" y="853440"/>
                    </a:cubicBezTo>
                    <a:cubicBezTo>
                      <a:pt x="218440" y="797560"/>
                      <a:pt x="34290" y="642620"/>
                      <a:pt x="7620" y="593090"/>
                    </a:cubicBezTo>
                    <a:cubicBezTo>
                      <a:pt x="0" y="576580"/>
                      <a:pt x="0" y="568960"/>
                      <a:pt x="2540" y="556260"/>
                    </a:cubicBezTo>
                    <a:cubicBezTo>
                      <a:pt x="5080" y="539750"/>
                      <a:pt x="13970" y="518160"/>
                      <a:pt x="26670" y="505460"/>
                    </a:cubicBezTo>
                    <a:cubicBezTo>
                      <a:pt x="39370" y="494030"/>
                      <a:pt x="60960" y="485140"/>
                      <a:pt x="77470" y="485140"/>
                    </a:cubicBezTo>
                    <a:cubicBezTo>
                      <a:pt x="95250" y="483870"/>
                      <a:pt x="129540" y="502920"/>
                      <a:pt x="129540" y="50292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2257008" y="701080"/>
              <a:ext cx="1205858" cy="824158"/>
              <a:chOff x="0" y="0"/>
              <a:chExt cx="1965960" cy="134366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48260" y="45720"/>
                <a:ext cx="1868170" cy="1250950"/>
              </a:xfrm>
              <a:custGeom>
                <a:avLst/>
                <a:gdLst/>
                <a:ahLst/>
                <a:cxnLst/>
                <a:rect r="r" b="b" t="t" l="l"/>
                <a:pathLst>
                  <a:path h="1250950" w="1868170">
                    <a:moveTo>
                      <a:pt x="109220" y="775970"/>
                    </a:moveTo>
                    <a:cubicBezTo>
                      <a:pt x="360680" y="928370"/>
                      <a:pt x="485140" y="1078230"/>
                      <a:pt x="574040" y="1106170"/>
                    </a:cubicBezTo>
                    <a:cubicBezTo>
                      <a:pt x="628650" y="1123950"/>
                      <a:pt x="681990" y="1106170"/>
                      <a:pt x="725170" y="1099820"/>
                    </a:cubicBezTo>
                    <a:cubicBezTo>
                      <a:pt x="760730" y="1094740"/>
                      <a:pt x="786130" y="1090930"/>
                      <a:pt x="817880" y="1078230"/>
                    </a:cubicBezTo>
                    <a:cubicBezTo>
                      <a:pt x="855980" y="1061720"/>
                      <a:pt x="892810" y="1036320"/>
                      <a:pt x="934720" y="1003300"/>
                    </a:cubicBezTo>
                    <a:cubicBezTo>
                      <a:pt x="991870" y="958850"/>
                      <a:pt x="1066800" y="883920"/>
                      <a:pt x="1123950" y="824230"/>
                    </a:cubicBezTo>
                    <a:cubicBezTo>
                      <a:pt x="1177290" y="769620"/>
                      <a:pt x="1210310" y="732790"/>
                      <a:pt x="1270000" y="660400"/>
                    </a:cubicBezTo>
                    <a:cubicBezTo>
                      <a:pt x="1375410" y="528320"/>
                      <a:pt x="1598930" y="177800"/>
                      <a:pt x="1686560" y="83820"/>
                    </a:cubicBezTo>
                    <a:cubicBezTo>
                      <a:pt x="1719580" y="46990"/>
                      <a:pt x="1737360" y="29210"/>
                      <a:pt x="1762760" y="17780"/>
                    </a:cubicBezTo>
                    <a:cubicBezTo>
                      <a:pt x="1781810" y="7620"/>
                      <a:pt x="1804670" y="0"/>
                      <a:pt x="1821180" y="5080"/>
                    </a:cubicBezTo>
                    <a:cubicBezTo>
                      <a:pt x="1837690" y="10160"/>
                      <a:pt x="1858010" y="30480"/>
                      <a:pt x="1863090" y="46990"/>
                    </a:cubicBezTo>
                    <a:cubicBezTo>
                      <a:pt x="1868170" y="63500"/>
                      <a:pt x="1863090" y="91440"/>
                      <a:pt x="1852930" y="105410"/>
                    </a:cubicBezTo>
                    <a:cubicBezTo>
                      <a:pt x="1841500" y="119380"/>
                      <a:pt x="1814830" y="128270"/>
                      <a:pt x="1798320" y="129540"/>
                    </a:cubicBezTo>
                    <a:cubicBezTo>
                      <a:pt x="1784350" y="129540"/>
                      <a:pt x="1770380" y="121920"/>
                      <a:pt x="1761490" y="113030"/>
                    </a:cubicBezTo>
                    <a:cubicBezTo>
                      <a:pt x="1751330" y="105410"/>
                      <a:pt x="1743710" y="91440"/>
                      <a:pt x="1741170" y="78740"/>
                    </a:cubicBezTo>
                    <a:cubicBezTo>
                      <a:pt x="1738630" y="66040"/>
                      <a:pt x="1741170" y="49530"/>
                      <a:pt x="1746250" y="38100"/>
                    </a:cubicBezTo>
                    <a:cubicBezTo>
                      <a:pt x="1751330" y="26670"/>
                      <a:pt x="1761490" y="15240"/>
                      <a:pt x="1774190" y="10160"/>
                    </a:cubicBezTo>
                    <a:cubicBezTo>
                      <a:pt x="1789430" y="3810"/>
                      <a:pt x="1818640" y="2540"/>
                      <a:pt x="1833880" y="11430"/>
                    </a:cubicBezTo>
                    <a:cubicBezTo>
                      <a:pt x="1849120" y="19050"/>
                      <a:pt x="1863090" y="44450"/>
                      <a:pt x="1865630" y="60960"/>
                    </a:cubicBezTo>
                    <a:cubicBezTo>
                      <a:pt x="1868170" y="73660"/>
                      <a:pt x="1865630" y="83820"/>
                      <a:pt x="1856740" y="99060"/>
                    </a:cubicBezTo>
                    <a:cubicBezTo>
                      <a:pt x="1837690" y="133350"/>
                      <a:pt x="1770380" y="172720"/>
                      <a:pt x="1717040" y="234950"/>
                    </a:cubicBezTo>
                    <a:cubicBezTo>
                      <a:pt x="1621790" y="347980"/>
                      <a:pt x="1460500" y="618490"/>
                      <a:pt x="1363980" y="742950"/>
                    </a:cubicBezTo>
                    <a:cubicBezTo>
                      <a:pt x="1306830" y="817880"/>
                      <a:pt x="1270000" y="858520"/>
                      <a:pt x="1214120" y="918210"/>
                    </a:cubicBezTo>
                    <a:cubicBezTo>
                      <a:pt x="1153160" y="984250"/>
                      <a:pt x="1074420" y="1065530"/>
                      <a:pt x="1008380" y="1117600"/>
                    </a:cubicBezTo>
                    <a:cubicBezTo>
                      <a:pt x="955040" y="1160780"/>
                      <a:pt x="904240" y="1196340"/>
                      <a:pt x="853440" y="1217930"/>
                    </a:cubicBezTo>
                    <a:cubicBezTo>
                      <a:pt x="810260" y="1235710"/>
                      <a:pt x="763270" y="1243330"/>
                      <a:pt x="726440" y="1247140"/>
                    </a:cubicBezTo>
                    <a:cubicBezTo>
                      <a:pt x="697230" y="1250950"/>
                      <a:pt x="674370" y="1248410"/>
                      <a:pt x="646430" y="1247140"/>
                    </a:cubicBezTo>
                    <a:cubicBezTo>
                      <a:pt x="615950" y="1245870"/>
                      <a:pt x="581660" y="1247140"/>
                      <a:pt x="551180" y="1239520"/>
                    </a:cubicBezTo>
                    <a:cubicBezTo>
                      <a:pt x="521970" y="1230630"/>
                      <a:pt x="504190" y="1219200"/>
                      <a:pt x="469900" y="1197610"/>
                    </a:cubicBezTo>
                    <a:cubicBezTo>
                      <a:pt x="406400" y="1156970"/>
                      <a:pt x="290830" y="1046480"/>
                      <a:pt x="208280" y="991870"/>
                    </a:cubicBezTo>
                    <a:cubicBezTo>
                      <a:pt x="139700" y="946150"/>
                      <a:pt x="40640" y="918210"/>
                      <a:pt x="13970" y="882650"/>
                    </a:cubicBezTo>
                    <a:cubicBezTo>
                      <a:pt x="1270" y="864870"/>
                      <a:pt x="0" y="848360"/>
                      <a:pt x="2540" y="831850"/>
                    </a:cubicBezTo>
                    <a:cubicBezTo>
                      <a:pt x="3810" y="815340"/>
                      <a:pt x="13970" y="796290"/>
                      <a:pt x="26670" y="786130"/>
                    </a:cubicBezTo>
                    <a:cubicBezTo>
                      <a:pt x="39370" y="774700"/>
                      <a:pt x="60960" y="768350"/>
                      <a:pt x="76200" y="768350"/>
                    </a:cubicBezTo>
                    <a:cubicBezTo>
                      <a:pt x="87630" y="767080"/>
                      <a:pt x="109220" y="777240"/>
                      <a:pt x="109220" y="77724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301410" y="1990288"/>
              <a:ext cx="1159898" cy="967490"/>
              <a:chOff x="0" y="0"/>
              <a:chExt cx="1891030" cy="157734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49530" y="48260"/>
                <a:ext cx="1794510" cy="1487170"/>
              </a:xfrm>
              <a:custGeom>
                <a:avLst/>
                <a:gdLst/>
                <a:ahLst/>
                <a:cxnLst/>
                <a:rect r="r" b="b" t="t" l="l"/>
                <a:pathLst>
                  <a:path h="1487170" w="1794510">
                    <a:moveTo>
                      <a:pt x="109220" y="1099820"/>
                    </a:moveTo>
                    <a:cubicBezTo>
                      <a:pt x="346710" y="1301750"/>
                      <a:pt x="353060" y="1337310"/>
                      <a:pt x="382270" y="1344930"/>
                    </a:cubicBezTo>
                    <a:cubicBezTo>
                      <a:pt x="420370" y="1356360"/>
                      <a:pt x="478790" y="1328420"/>
                      <a:pt x="530860" y="1300480"/>
                    </a:cubicBezTo>
                    <a:cubicBezTo>
                      <a:pt x="605790" y="1262380"/>
                      <a:pt x="694690" y="1188720"/>
                      <a:pt x="773430" y="1113790"/>
                    </a:cubicBezTo>
                    <a:cubicBezTo>
                      <a:pt x="863600" y="1028700"/>
                      <a:pt x="952500" y="902970"/>
                      <a:pt x="1038860" y="810260"/>
                    </a:cubicBezTo>
                    <a:cubicBezTo>
                      <a:pt x="1113790" y="728980"/>
                      <a:pt x="1183640" y="669290"/>
                      <a:pt x="1259840" y="586740"/>
                    </a:cubicBezTo>
                    <a:cubicBezTo>
                      <a:pt x="1347470" y="490220"/>
                      <a:pt x="1457960" y="367030"/>
                      <a:pt x="1532890" y="264160"/>
                    </a:cubicBezTo>
                    <a:cubicBezTo>
                      <a:pt x="1596390" y="177800"/>
                      <a:pt x="1649730" y="48260"/>
                      <a:pt x="1689100" y="16510"/>
                    </a:cubicBezTo>
                    <a:cubicBezTo>
                      <a:pt x="1703070" y="5080"/>
                      <a:pt x="1714500" y="2540"/>
                      <a:pt x="1727200" y="2540"/>
                    </a:cubicBezTo>
                    <a:cubicBezTo>
                      <a:pt x="1739900" y="2540"/>
                      <a:pt x="1756410" y="6350"/>
                      <a:pt x="1766570" y="13970"/>
                    </a:cubicBezTo>
                    <a:cubicBezTo>
                      <a:pt x="1776730" y="21590"/>
                      <a:pt x="1786890" y="35560"/>
                      <a:pt x="1790700" y="46990"/>
                    </a:cubicBezTo>
                    <a:cubicBezTo>
                      <a:pt x="1794510" y="59690"/>
                      <a:pt x="1794510" y="76200"/>
                      <a:pt x="1789430" y="87630"/>
                    </a:cubicBezTo>
                    <a:cubicBezTo>
                      <a:pt x="1781810" y="102870"/>
                      <a:pt x="1761490" y="124460"/>
                      <a:pt x="1744980" y="128270"/>
                    </a:cubicBezTo>
                    <a:cubicBezTo>
                      <a:pt x="1727200" y="132080"/>
                      <a:pt x="1700530" y="124460"/>
                      <a:pt x="1686560" y="114300"/>
                    </a:cubicBezTo>
                    <a:cubicBezTo>
                      <a:pt x="1676400" y="105410"/>
                      <a:pt x="1668780" y="91440"/>
                      <a:pt x="1666240" y="78740"/>
                    </a:cubicBezTo>
                    <a:cubicBezTo>
                      <a:pt x="1663700" y="66040"/>
                      <a:pt x="1664970" y="49530"/>
                      <a:pt x="1672590" y="38100"/>
                    </a:cubicBezTo>
                    <a:cubicBezTo>
                      <a:pt x="1680210" y="24130"/>
                      <a:pt x="1704340" y="6350"/>
                      <a:pt x="1720850" y="2540"/>
                    </a:cubicBezTo>
                    <a:cubicBezTo>
                      <a:pt x="1733550" y="0"/>
                      <a:pt x="1748790" y="3810"/>
                      <a:pt x="1760220" y="10160"/>
                    </a:cubicBezTo>
                    <a:cubicBezTo>
                      <a:pt x="1771650" y="16510"/>
                      <a:pt x="1783080" y="27940"/>
                      <a:pt x="1788160" y="40640"/>
                    </a:cubicBezTo>
                    <a:cubicBezTo>
                      <a:pt x="1793240" y="57150"/>
                      <a:pt x="1790700" y="77470"/>
                      <a:pt x="1783080" y="100330"/>
                    </a:cubicBezTo>
                    <a:cubicBezTo>
                      <a:pt x="1771650" y="138430"/>
                      <a:pt x="1741170" y="182880"/>
                      <a:pt x="1700530" y="241300"/>
                    </a:cubicBezTo>
                    <a:cubicBezTo>
                      <a:pt x="1625600" y="347980"/>
                      <a:pt x="1451610" y="553720"/>
                      <a:pt x="1346200" y="671830"/>
                    </a:cubicBezTo>
                    <a:cubicBezTo>
                      <a:pt x="1267460" y="759460"/>
                      <a:pt x="1206500" y="810260"/>
                      <a:pt x="1131570" y="891540"/>
                    </a:cubicBezTo>
                    <a:cubicBezTo>
                      <a:pt x="1042670" y="988060"/>
                      <a:pt x="947420" y="1122680"/>
                      <a:pt x="850900" y="1212850"/>
                    </a:cubicBezTo>
                    <a:cubicBezTo>
                      <a:pt x="767080" y="1294130"/>
                      <a:pt x="680720" y="1374140"/>
                      <a:pt x="590550" y="1418590"/>
                    </a:cubicBezTo>
                    <a:cubicBezTo>
                      <a:pt x="513080" y="1455420"/>
                      <a:pt x="405130" y="1487170"/>
                      <a:pt x="351790" y="1477010"/>
                    </a:cubicBezTo>
                    <a:cubicBezTo>
                      <a:pt x="321310" y="1471930"/>
                      <a:pt x="304800" y="1451610"/>
                      <a:pt x="285750" y="1433830"/>
                    </a:cubicBezTo>
                    <a:cubicBezTo>
                      <a:pt x="265430" y="1416050"/>
                      <a:pt x="257810" y="1397000"/>
                      <a:pt x="232410" y="1371600"/>
                    </a:cubicBezTo>
                    <a:cubicBezTo>
                      <a:pt x="184150" y="1323340"/>
                      <a:pt x="29210" y="1217930"/>
                      <a:pt x="6350" y="1178560"/>
                    </a:cubicBezTo>
                    <a:cubicBezTo>
                      <a:pt x="0" y="1165860"/>
                      <a:pt x="0" y="1158240"/>
                      <a:pt x="1270" y="1146810"/>
                    </a:cubicBezTo>
                    <a:cubicBezTo>
                      <a:pt x="3810" y="1134110"/>
                      <a:pt x="10160" y="1115060"/>
                      <a:pt x="21590" y="1104900"/>
                    </a:cubicBezTo>
                    <a:cubicBezTo>
                      <a:pt x="31750" y="1093470"/>
                      <a:pt x="49530" y="1085850"/>
                      <a:pt x="64770" y="1085850"/>
                    </a:cubicBezTo>
                    <a:cubicBezTo>
                      <a:pt x="78740" y="1084580"/>
                      <a:pt x="109220" y="1099820"/>
                      <a:pt x="109220" y="109982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3212814" y="5085946"/>
              <a:ext cx="986965" cy="844412"/>
              <a:chOff x="0" y="0"/>
              <a:chExt cx="1609090" cy="137668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48260" y="49530"/>
                <a:ext cx="1513840" cy="1276350"/>
              </a:xfrm>
              <a:custGeom>
                <a:avLst/>
                <a:gdLst/>
                <a:ahLst/>
                <a:cxnLst/>
                <a:rect r="r" b="b" t="t" l="l"/>
                <a:pathLst>
                  <a:path h="1276350" w="1513840">
                    <a:moveTo>
                      <a:pt x="111760" y="708660"/>
                    </a:moveTo>
                    <a:cubicBezTo>
                      <a:pt x="417830" y="995680"/>
                      <a:pt x="501650" y="1103630"/>
                      <a:pt x="579120" y="1122680"/>
                    </a:cubicBezTo>
                    <a:cubicBezTo>
                      <a:pt x="638810" y="1136650"/>
                      <a:pt x="703580" y="1112520"/>
                      <a:pt x="754380" y="1084580"/>
                    </a:cubicBezTo>
                    <a:cubicBezTo>
                      <a:pt x="806450" y="1056640"/>
                      <a:pt x="847090" y="999490"/>
                      <a:pt x="889000" y="951230"/>
                    </a:cubicBezTo>
                    <a:cubicBezTo>
                      <a:pt x="932180" y="902970"/>
                      <a:pt x="966470" y="861060"/>
                      <a:pt x="1010920" y="795020"/>
                    </a:cubicBezTo>
                    <a:cubicBezTo>
                      <a:pt x="1080770" y="695960"/>
                      <a:pt x="1202690" y="513080"/>
                      <a:pt x="1250950" y="403860"/>
                    </a:cubicBezTo>
                    <a:cubicBezTo>
                      <a:pt x="1282700" y="332740"/>
                      <a:pt x="1283970" y="278130"/>
                      <a:pt x="1305560" y="217170"/>
                    </a:cubicBezTo>
                    <a:cubicBezTo>
                      <a:pt x="1328420" y="153670"/>
                      <a:pt x="1358900" y="60960"/>
                      <a:pt x="1385570" y="29210"/>
                    </a:cubicBezTo>
                    <a:cubicBezTo>
                      <a:pt x="1397000" y="13970"/>
                      <a:pt x="1407160" y="6350"/>
                      <a:pt x="1421130" y="3810"/>
                    </a:cubicBezTo>
                    <a:cubicBezTo>
                      <a:pt x="1438910" y="0"/>
                      <a:pt x="1469390" y="3810"/>
                      <a:pt x="1484630" y="16510"/>
                    </a:cubicBezTo>
                    <a:cubicBezTo>
                      <a:pt x="1498600" y="27940"/>
                      <a:pt x="1511300" y="55880"/>
                      <a:pt x="1508760" y="74930"/>
                    </a:cubicBezTo>
                    <a:cubicBezTo>
                      <a:pt x="1507490" y="93980"/>
                      <a:pt x="1489710" y="119380"/>
                      <a:pt x="1474470" y="129540"/>
                    </a:cubicBezTo>
                    <a:cubicBezTo>
                      <a:pt x="1461770" y="137160"/>
                      <a:pt x="1445260" y="138430"/>
                      <a:pt x="1431290" y="137160"/>
                    </a:cubicBezTo>
                    <a:cubicBezTo>
                      <a:pt x="1417320" y="134620"/>
                      <a:pt x="1402080" y="128270"/>
                      <a:pt x="1391920" y="116840"/>
                    </a:cubicBezTo>
                    <a:cubicBezTo>
                      <a:pt x="1380490" y="104140"/>
                      <a:pt x="1371600" y="73660"/>
                      <a:pt x="1374140" y="55880"/>
                    </a:cubicBezTo>
                    <a:cubicBezTo>
                      <a:pt x="1375410" y="40640"/>
                      <a:pt x="1385570" y="26670"/>
                      <a:pt x="1395730" y="17780"/>
                    </a:cubicBezTo>
                    <a:cubicBezTo>
                      <a:pt x="1405890" y="8890"/>
                      <a:pt x="1422400" y="1270"/>
                      <a:pt x="1436370" y="1270"/>
                    </a:cubicBezTo>
                    <a:cubicBezTo>
                      <a:pt x="1449070" y="0"/>
                      <a:pt x="1466850" y="2540"/>
                      <a:pt x="1478280" y="11430"/>
                    </a:cubicBezTo>
                    <a:cubicBezTo>
                      <a:pt x="1492250" y="22860"/>
                      <a:pt x="1507490" y="39370"/>
                      <a:pt x="1510030" y="67310"/>
                    </a:cubicBezTo>
                    <a:cubicBezTo>
                      <a:pt x="1513840" y="139700"/>
                      <a:pt x="1416050" y="334010"/>
                      <a:pt x="1351280" y="464820"/>
                    </a:cubicBezTo>
                    <a:cubicBezTo>
                      <a:pt x="1283970" y="601980"/>
                      <a:pt x="1178560" y="764540"/>
                      <a:pt x="1107440" y="869950"/>
                    </a:cubicBezTo>
                    <a:cubicBezTo>
                      <a:pt x="1059180" y="939800"/>
                      <a:pt x="1023620" y="986790"/>
                      <a:pt x="975360" y="1040130"/>
                    </a:cubicBezTo>
                    <a:cubicBezTo>
                      <a:pt x="927100" y="1096010"/>
                      <a:pt x="872490" y="1156970"/>
                      <a:pt x="814070" y="1197610"/>
                    </a:cubicBezTo>
                    <a:cubicBezTo>
                      <a:pt x="759460" y="1234440"/>
                      <a:pt x="695960" y="1275080"/>
                      <a:pt x="640080" y="1276350"/>
                    </a:cubicBezTo>
                    <a:cubicBezTo>
                      <a:pt x="591820" y="1276350"/>
                      <a:pt x="549910" y="1249680"/>
                      <a:pt x="499110" y="1219200"/>
                    </a:cubicBezTo>
                    <a:cubicBezTo>
                      <a:pt x="425450" y="1176020"/>
                      <a:pt x="334010" y="1088390"/>
                      <a:pt x="254000" y="1018540"/>
                    </a:cubicBezTo>
                    <a:cubicBezTo>
                      <a:pt x="171450" y="946150"/>
                      <a:pt x="40640" y="840740"/>
                      <a:pt x="12700" y="791210"/>
                    </a:cubicBezTo>
                    <a:cubicBezTo>
                      <a:pt x="2540" y="772160"/>
                      <a:pt x="0" y="760730"/>
                      <a:pt x="2540" y="745490"/>
                    </a:cubicBezTo>
                    <a:cubicBezTo>
                      <a:pt x="5080" y="731520"/>
                      <a:pt x="13970" y="715010"/>
                      <a:pt x="25400" y="706120"/>
                    </a:cubicBezTo>
                    <a:cubicBezTo>
                      <a:pt x="36830" y="695960"/>
                      <a:pt x="54610" y="689610"/>
                      <a:pt x="69850" y="690880"/>
                    </a:cubicBezTo>
                    <a:cubicBezTo>
                      <a:pt x="83820" y="690880"/>
                      <a:pt x="111760" y="708660"/>
                      <a:pt x="111760" y="70866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8179231" y="8232041"/>
            <a:ext cx="9750158" cy="1100018"/>
          </a:xfrm>
          <a:custGeom>
            <a:avLst/>
            <a:gdLst/>
            <a:ahLst/>
            <a:cxnLst/>
            <a:rect r="r" b="b" t="t" l="l"/>
            <a:pathLst>
              <a:path h="1100018" w="9750158">
                <a:moveTo>
                  <a:pt x="0" y="0"/>
                </a:moveTo>
                <a:lnTo>
                  <a:pt x="9750159" y="0"/>
                </a:lnTo>
                <a:lnTo>
                  <a:pt x="9750159" y="1100018"/>
                </a:lnTo>
                <a:lnTo>
                  <a:pt x="0" y="1100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179231" y="7580715"/>
            <a:ext cx="859760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 spc="-7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Contoh salah dalam penamaan file class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90929" y="9505495"/>
            <a:ext cx="551854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 spc="-7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*seharusnya PetShop.cpp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2060416" y="3866632"/>
            <a:ext cx="4909585" cy="365341"/>
          </a:xfrm>
          <a:custGeom>
            <a:avLst/>
            <a:gdLst/>
            <a:ahLst/>
            <a:cxnLst/>
            <a:rect r="r" b="b" t="t" l="l"/>
            <a:pathLst>
              <a:path h="365341" w="4909585">
                <a:moveTo>
                  <a:pt x="0" y="0"/>
                </a:moveTo>
                <a:lnTo>
                  <a:pt x="4909585" y="0"/>
                </a:lnTo>
                <a:lnTo>
                  <a:pt x="4909585" y="365341"/>
                </a:lnTo>
                <a:lnTo>
                  <a:pt x="0" y="365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58328" y="1933564"/>
            <a:ext cx="5107089" cy="1997014"/>
            <a:chOff x="0" y="0"/>
            <a:chExt cx="1234628" cy="4827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8509" y="0"/>
                  </a:moveTo>
                  <a:lnTo>
                    <a:pt x="1186118" y="0"/>
                  </a:lnTo>
                  <a:cubicBezTo>
                    <a:pt x="1198984" y="0"/>
                    <a:pt x="1211322" y="5111"/>
                    <a:pt x="1220420" y="14208"/>
                  </a:cubicBezTo>
                  <a:cubicBezTo>
                    <a:pt x="1229517" y="23305"/>
                    <a:pt x="1234628" y="35644"/>
                    <a:pt x="1234628" y="48509"/>
                  </a:cubicBezTo>
                  <a:lnTo>
                    <a:pt x="1234628" y="434264"/>
                  </a:lnTo>
                  <a:cubicBezTo>
                    <a:pt x="1234628" y="461055"/>
                    <a:pt x="1212909" y="482774"/>
                    <a:pt x="1186118" y="482774"/>
                  </a:cubicBezTo>
                  <a:lnTo>
                    <a:pt x="48509" y="482774"/>
                  </a:lnTo>
                  <a:cubicBezTo>
                    <a:pt x="21718" y="482774"/>
                    <a:pt x="0" y="461055"/>
                    <a:pt x="0" y="434264"/>
                  </a:cubicBezTo>
                  <a:lnTo>
                    <a:pt x="0" y="48509"/>
                  </a:lnTo>
                  <a:cubicBezTo>
                    <a:pt x="0" y="21718"/>
                    <a:pt x="21718" y="0"/>
                    <a:pt x="48509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70531" y="2367132"/>
            <a:ext cx="1175594" cy="1174144"/>
            <a:chOff x="0" y="0"/>
            <a:chExt cx="323431" cy="3230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2060416" y="6256223"/>
            <a:ext cx="4909585" cy="365341"/>
          </a:xfrm>
          <a:custGeom>
            <a:avLst/>
            <a:gdLst/>
            <a:ahLst/>
            <a:cxnLst/>
            <a:rect r="r" b="b" t="t" l="l"/>
            <a:pathLst>
              <a:path h="365341" w="4909585">
                <a:moveTo>
                  <a:pt x="0" y="0"/>
                </a:moveTo>
                <a:lnTo>
                  <a:pt x="4909585" y="0"/>
                </a:lnTo>
                <a:lnTo>
                  <a:pt x="4909585" y="365342"/>
                </a:lnTo>
                <a:lnTo>
                  <a:pt x="0" y="365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958328" y="4323156"/>
            <a:ext cx="5107089" cy="1997014"/>
            <a:chOff x="0" y="0"/>
            <a:chExt cx="1234628" cy="4827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8509" y="0"/>
                  </a:moveTo>
                  <a:lnTo>
                    <a:pt x="1186118" y="0"/>
                  </a:lnTo>
                  <a:cubicBezTo>
                    <a:pt x="1198984" y="0"/>
                    <a:pt x="1211322" y="5111"/>
                    <a:pt x="1220420" y="14208"/>
                  </a:cubicBezTo>
                  <a:cubicBezTo>
                    <a:pt x="1229517" y="23305"/>
                    <a:pt x="1234628" y="35644"/>
                    <a:pt x="1234628" y="48509"/>
                  </a:cubicBezTo>
                  <a:lnTo>
                    <a:pt x="1234628" y="434264"/>
                  </a:lnTo>
                  <a:cubicBezTo>
                    <a:pt x="1234628" y="461055"/>
                    <a:pt x="1212909" y="482774"/>
                    <a:pt x="1186118" y="482774"/>
                  </a:cubicBezTo>
                  <a:lnTo>
                    <a:pt x="48509" y="482774"/>
                  </a:lnTo>
                  <a:cubicBezTo>
                    <a:pt x="21718" y="482774"/>
                    <a:pt x="0" y="461055"/>
                    <a:pt x="0" y="434264"/>
                  </a:cubicBezTo>
                  <a:lnTo>
                    <a:pt x="0" y="48509"/>
                  </a:lnTo>
                  <a:cubicBezTo>
                    <a:pt x="0" y="21718"/>
                    <a:pt x="21718" y="0"/>
                    <a:pt x="48509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0531" y="4756724"/>
            <a:ext cx="1175594" cy="1174144"/>
            <a:chOff x="0" y="0"/>
            <a:chExt cx="323431" cy="3230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74215" y="4869984"/>
            <a:ext cx="903358" cy="903358"/>
          </a:xfrm>
          <a:custGeom>
            <a:avLst/>
            <a:gdLst/>
            <a:ahLst/>
            <a:cxnLst/>
            <a:rect r="r" b="b" t="t" l="l"/>
            <a:pathLst>
              <a:path h="903358" w="903358">
                <a:moveTo>
                  <a:pt x="0" y="0"/>
                </a:moveTo>
                <a:lnTo>
                  <a:pt x="903357" y="0"/>
                </a:lnTo>
                <a:lnTo>
                  <a:pt x="903357" y="903358"/>
                </a:lnTo>
                <a:lnTo>
                  <a:pt x="0" y="903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623021" y="2532025"/>
            <a:ext cx="805745" cy="805745"/>
          </a:xfrm>
          <a:custGeom>
            <a:avLst/>
            <a:gdLst/>
            <a:ahLst/>
            <a:cxnLst/>
            <a:rect r="r" b="b" t="t" l="l"/>
            <a:pathLst>
              <a:path h="805745" w="805745">
                <a:moveTo>
                  <a:pt x="0" y="0"/>
                </a:moveTo>
                <a:lnTo>
                  <a:pt x="805745" y="0"/>
                </a:lnTo>
                <a:lnTo>
                  <a:pt x="805745" y="805745"/>
                </a:lnTo>
                <a:lnTo>
                  <a:pt x="0" y="80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7" id="27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7528016" y="2066812"/>
            <a:ext cx="4865642" cy="2803172"/>
          </a:xfrm>
          <a:custGeom>
            <a:avLst/>
            <a:gdLst/>
            <a:ahLst/>
            <a:cxnLst/>
            <a:rect r="r" b="b" t="t" l="l"/>
            <a:pathLst>
              <a:path h="2803172" w="4865642">
                <a:moveTo>
                  <a:pt x="0" y="0"/>
                </a:moveTo>
                <a:lnTo>
                  <a:pt x="4865642" y="0"/>
                </a:lnTo>
                <a:lnTo>
                  <a:pt x="4865642" y="2803172"/>
                </a:lnTo>
                <a:lnTo>
                  <a:pt x="0" y="28031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528016" y="5668228"/>
            <a:ext cx="4865642" cy="608205"/>
          </a:xfrm>
          <a:custGeom>
            <a:avLst/>
            <a:gdLst/>
            <a:ahLst/>
            <a:cxnLst/>
            <a:rect r="r" b="b" t="t" l="l"/>
            <a:pathLst>
              <a:path h="608205" w="4865642">
                <a:moveTo>
                  <a:pt x="0" y="0"/>
                </a:moveTo>
                <a:lnTo>
                  <a:pt x="4865642" y="0"/>
                </a:lnTo>
                <a:lnTo>
                  <a:pt x="4865642" y="608205"/>
                </a:lnTo>
                <a:lnTo>
                  <a:pt x="0" y="608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860383" y="2066812"/>
            <a:ext cx="2750389" cy="4189411"/>
          </a:xfrm>
          <a:custGeom>
            <a:avLst/>
            <a:gdLst/>
            <a:ahLst/>
            <a:cxnLst/>
            <a:rect r="r" b="b" t="t" l="l"/>
            <a:pathLst>
              <a:path h="4189411" w="2750389">
                <a:moveTo>
                  <a:pt x="0" y="0"/>
                </a:moveTo>
                <a:lnTo>
                  <a:pt x="2750389" y="0"/>
                </a:lnTo>
                <a:lnTo>
                  <a:pt x="2750389" y="4189411"/>
                </a:lnTo>
                <a:lnTo>
                  <a:pt x="0" y="41894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528016" y="7216233"/>
            <a:ext cx="4865642" cy="1155590"/>
          </a:xfrm>
          <a:custGeom>
            <a:avLst/>
            <a:gdLst/>
            <a:ahLst/>
            <a:cxnLst/>
            <a:rect r="r" b="b" t="t" l="l"/>
            <a:pathLst>
              <a:path h="1155590" w="4865642">
                <a:moveTo>
                  <a:pt x="0" y="0"/>
                </a:moveTo>
                <a:lnTo>
                  <a:pt x="4865642" y="0"/>
                </a:lnTo>
                <a:lnTo>
                  <a:pt x="4865642" y="1155590"/>
                </a:lnTo>
                <a:lnTo>
                  <a:pt x="0" y="1155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528016" y="8603584"/>
            <a:ext cx="3833141" cy="1540257"/>
          </a:xfrm>
          <a:custGeom>
            <a:avLst/>
            <a:gdLst/>
            <a:ahLst/>
            <a:cxnLst/>
            <a:rect r="r" b="b" t="t" l="l"/>
            <a:pathLst>
              <a:path h="1540257" w="3833141">
                <a:moveTo>
                  <a:pt x="0" y="0"/>
                </a:moveTo>
                <a:lnTo>
                  <a:pt x="3833140" y="0"/>
                </a:lnTo>
                <a:lnTo>
                  <a:pt x="3833140" y="1540257"/>
                </a:lnTo>
                <a:lnTo>
                  <a:pt x="0" y="15402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860383" y="7988713"/>
            <a:ext cx="4398917" cy="1388485"/>
          </a:xfrm>
          <a:custGeom>
            <a:avLst/>
            <a:gdLst/>
            <a:ahLst/>
            <a:cxnLst/>
            <a:rect r="r" b="b" t="t" l="l"/>
            <a:pathLst>
              <a:path h="1388485" w="4398917">
                <a:moveTo>
                  <a:pt x="0" y="0"/>
                </a:moveTo>
                <a:lnTo>
                  <a:pt x="4398917" y="0"/>
                </a:lnTo>
                <a:lnTo>
                  <a:pt x="4398917" y="1388485"/>
                </a:lnTo>
                <a:lnTo>
                  <a:pt x="0" y="13884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601563" y="659225"/>
            <a:ext cx="13558143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Kenapa tidak boleh menggunakan Database?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672475" y="2656446"/>
            <a:ext cx="4004491" cy="94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81"/>
              </a:lnSpc>
              <a:spcBef>
                <a:spcPct val="0"/>
              </a:spcBef>
            </a:pPr>
            <a:r>
              <a:rPr lang="en-US" sz="147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Method CRUD yang dibuat harus</a:t>
            </a:r>
            <a:r>
              <a:rPr lang="en-US" b="true" sz="147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mengubah data langsung ke DB</a:t>
            </a:r>
            <a:r>
              <a:rPr lang="en-US" sz="147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b="true" sz="147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dibutuhkan design DB</a:t>
            </a:r>
            <a:r>
              <a:rPr lang="en-US" sz="147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b="true" sz="147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design DB harus sama semua</a:t>
            </a:r>
            <a:r>
              <a:rPr lang="en-US" sz="147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, dan </a:t>
            </a:r>
            <a:r>
              <a:rPr lang="en-US" b="true" sz="147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perlu mengumpulkan file SQL</a:t>
            </a:r>
            <a:r>
              <a:rPr lang="en-US" sz="147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672475" y="2219395"/>
            <a:ext cx="3925432" cy="35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8"/>
              </a:lnSpc>
              <a:spcBef>
                <a:spcPct val="0"/>
              </a:spcBef>
            </a:pPr>
            <a:r>
              <a:rPr lang="en-US" b="true" sz="2256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Kode program berbeda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672475" y="4540522"/>
            <a:ext cx="3925432" cy="158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60"/>
              </a:lnSpc>
              <a:spcBef>
                <a:spcPct val="0"/>
              </a:spcBef>
            </a:pPr>
            <a:r>
              <a:rPr lang="en-US" b="true" sz="2000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Peraturan TP: Tidak menggunakan materi yang belum diajarkan </a:t>
            </a:r>
            <a:r>
              <a:rPr lang="en-US" sz="2000">
                <a:solidFill>
                  <a:srgbClr val="333231"/>
                </a:solidFill>
                <a:latin typeface="Open Sauce"/>
                <a:ea typeface="Open Sauce"/>
                <a:cs typeface="Open Sauce"/>
                <a:sym typeface="Open Sauce"/>
              </a:rPr>
              <a:t>(kecuali jika dikasih tau untuk diperbolehkan)</a:t>
            </a:r>
            <a:r>
              <a:rPr lang="en-US" b="true" sz="2000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528016" y="4822359"/>
            <a:ext cx="4865642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-4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Connect DB memerlukan configuration khusus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528016" y="6371683"/>
            <a:ext cx="4865642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-4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Connect DB memerlukan kode instance yang berbeda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860383" y="6272545"/>
            <a:ext cx="465859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-4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Connect DB memerlukan basic structure DB yang seragam untuk setiap praktikan, design DB, dan file SQL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906281" y="9495970"/>
            <a:ext cx="514746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Kode program: RIBET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01563" y="659225"/>
            <a:ext cx="1556504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Pada PHP menggunakan actions interaktif pada web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6677" y="1815321"/>
            <a:ext cx="909072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b="true" sz="15000" spc="-300">
                <a:solidFill>
                  <a:srgbClr val="00BF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itu BOLEH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DAGf4NtcA_I</dc:identifier>
  <dcterms:modified xsi:type="dcterms:W3CDTF">2011-08-01T06:04:30Z</dcterms:modified>
  <cp:revision>1</cp:revision>
  <dc:title>Materi 2: Single dan Multilevel Inheritance</dc:title>
</cp:coreProperties>
</file>